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4" r:id="rId4"/>
    <p:sldId id="290" r:id="rId5"/>
    <p:sldId id="271" r:id="rId6"/>
    <p:sldId id="285" r:id="rId7"/>
    <p:sldId id="294" r:id="rId8"/>
    <p:sldId id="286" r:id="rId9"/>
    <p:sldId id="282" r:id="rId10"/>
    <p:sldId id="297" r:id="rId11"/>
    <p:sldId id="299" r:id="rId12"/>
    <p:sldId id="300" r:id="rId13"/>
    <p:sldId id="287" r:id="rId14"/>
    <p:sldId id="298" r:id="rId15"/>
    <p:sldId id="281" r:id="rId16"/>
    <p:sldId id="301" r:id="rId17"/>
    <p:sldId id="303" r:id="rId18"/>
    <p:sldId id="302" r:id="rId19"/>
    <p:sldId id="304" r:id="rId20"/>
    <p:sldId id="305" r:id="rId21"/>
    <p:sldId id="288" r:id="rId22"/>
    <p:sldId id="291" r:id="rId23"/>
    <p:sldId id="293" r:id="rId24"/>
    <p:sldId id="296" r:id="rId25"/>
    <p:sldId id="295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60" y="62"/>
      </p:cViewPr>
      <p:guideLst>
        <p:guide orient="horz" pos="2160"/>
        <p:guide pos="3840"/>
        <p:guide pos="16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38BBC-0C08-4EB6-B8F5-66F492D8FD7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1D8226-1160-4026-BDFE-88D852587B7D}">
      <dgm:prSet custT="1"/>
      <dgm:spPr/>
      <dgm:t>
        <a:bodyPr/>
        <a:lstStyle/>
        <a:p>
          <a:pPr>
            <a:defRPr cap="all"/>
          </a:pPr>
          <a:r>
            <a:rPr lang="en-US" sz="2000" b="1" cap="none" dirty="0">
              <a:solidFill>
                <a:srgbClr val="0070C0"/>
              </a:solidFill>
            </a:rPr>
            <a:t>Helps stakeholders understand trends and patterns quickly.</a:t>
          </a:r>
        </a:p>
      </dgm:t>
    </dgm:pt>
    <dgm:pt modelId="{82F886CF-6746-440C-BAD9-52EA36EB7C30}" type="parTrans" cxnId="{11B8D3F9-4FD2-4DCD-8B03-90FD073FB399}">
      <dgm:prSet/>
      <dgm:spPr/>
      <dgm:t>
        <a:bodyPr/>
        <a:lstStyle/>
        <a:p>
          <a:endParaRPr lang="en-US"/>
        </a:p>
      </dgm:t>
    </dgm:pt>
    <dgm:pt modelId="{6A236D16-2054-4014-85F5-000ABC0B22CB}" type="sibTrans" cxnId="{11B8D3F9-4FD2-4DCD-8B03-90FD073FB399}">
      <dgm:prSet/>
      <dgm:spPr/>
      <dgm:t>
        <a:bodyPr/>
        <a:lstStyle/>
        <a:p>
          <a:endParaRPr lang="en-US"/>
        </a:p>
      </dgm:t>
    </dgm:pt>
    <dgm:pt modelId="{CD60EDA4-678F-41AE-82A6-A0C4A03030A2}">
      <dgm:prSet custT="1"/>
      <dgm:spPr/>
      <dgm:t>
        <a:bodyPr/>
        <a:lstStyle/>
        <a:p>
          <a:pPr>
            <a:defRPr cap="all"/>
          </a:pPr>
          <a:r>
            <a:rPr lang="en-US" sz="2000" b="1" cap="none" dirty="0">
              <a:solidFill>
                <a:srgbClr val="0070C0"/>
              </a:solidFill>
            </a:rPr>
            <a:t>Increases the impact of presentations and reports.</a:t>
          </a:r>
        </a:p>
      </dgm:t>
    </dgm:pt>
    <dgm:pt modelId="{62F96F5E-268D-440C-A6CF-73937EF854BE}" type="parTrans" cxnId="{42935A62-C443-4B81-97B5-70ECA2EE7BCF}">
      <dgm:prSet/>
      <dgm:spPr/>
      <dgm:t>
        <a:bodyPr/>
        <a:lstStyle/>
        <a:p>
          <a:endParaRPr lang="en-US"/>
        </a:p>
      </dgm:t>
    </dgm:pt>
    <dgm:pt modelId="{5E39B553-53C1-4297-95A5-0A843EDC176C}" type="sibTrans" cxnId="{42935A62-C443-4B81-97B5-70ECA2EE7BCF}">
      <dgm:prSet/>
      <dgm:spPr/>
      <dgm:t>
        <a:bodyPr/>
        <a:lstStyle/>
        <a:p>
          <a:endParaRPr lang="en-US"/>
        </a:p>
      </dgm:t>
    </dgm:pt>
    <dgm:pt modelId="{232AB0B9-6F47-4387-8060-CE0EBE551DF0}">
      <dgm:prSet custT="1"/>
      <dgm:spPr/>
      <dgm:t>
        <a:bodyPr/>
        <a:lstStyle/>
        <a:p>
          <a:pPr>
            <a:defRPr cap="all"/>
          </a:pPr>
          <a:r>
            <a:rPr lang="en-US" sz="2000" b="1" cap="none" dirty="0">
              <a:solidFill>
                <a:srgbClr val="0070C0"/>
              </a:solidFill>
            </a:rPr>
            <a:t>Critical for strategy formulation and operational insights.</a:t>
          </a:r>
        </a:p>
      </dgm:t>
    </dgm:pt>
    <dgm:pt modelId="{1F9666B1-FCD8-4B7B-AE02-B1058EC04B30}" type="parTrans" cxnId="{65C74D29-5FA5-4C1D-8526-EA063A3EEFF6}">
      <dgm:prSet/>
      <dgm:spPr/>
      <dgm:t>
        <a:bodyPr/>
        <a:lstStyle/>
        <a:p>
          <a:endParaRPr lang="en-US"/>
        </a:p>
      </dgm:t>
    </dgm:pt>
    <dgm:pt modelId="{B25BDF0D-41FC-4194-8EBD-B22AAE36A2EE}" type="sibTrans" cxnId="{65C74D29-5FA5-4C1D-8526-EA063A3EEFF6}">
      <dgm:prSet/>
      <dgm:spPr/>
      <dgm:t>
        <a:bodyPr/>
        <a:lstStyle/>
        <a:p>
          <a:endParaRPr lang="en-US"/>
        </a:p>
      </dgm:t>
    </dgm:pt>
    <dgm:pt modelId="{DC1623BF-998D-458F-9622-C1274165D772}" type="pres">
      <dgm:prSet presAssocID="{CB238BBC-0C08-4EB6-B8F5-66F492D8FD79}" presName="root" presStyleCnt="0">
        <dgm:presLayoutVars>
          <dgm:dir/>
          <dgm:resizeHandles val="exact"/>
        </dgm:presLayoutVars>
      </dgm:prSet>
      <dgm:spPr/>
    </dgm:pt>
    <dgm:pt modelId="{5BA3A51D-444E-4097-A821-3280E0EE3B09}" type="pres">
      <dgm:prSet presAssocID="{4E1D8226-1160-4026-BDFE-88D852587B7D}" presName="compNode" presStyleCnt="0"/>
      <dgm:spPr/>
    </dgm:pt>
    <dgm:pt modelId="{C2F83E2F-1EFE-499C-ABF5-4ADDFFED6790}" type="pres">
      <dgm:prSet presAssocID="{4E1D8226-1160-4026-BDFE-88D852587B7D}" presName="iconBgRect" presStyleLbl="bgShp" presStyleIdx="0" presStyleCnt="3"/>
      <dgm:spPr/>
    </dgm:pt>
    <dgm:pt modelId="{DAFC5C90-0C72-40FA-9244-ECD8C30FE2DB}" type="pres">
      <dgm:prSet presAssocID="{4E1D8226-1160-4026-BDFE-88D852587B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95D115F-7F87-4CEA-B595-FCBE6D39234F}" type="pres">
      <dgm:prSet presAssocID="{4E1D8226-1160-4026-BDFE-88D852587B7D}" presName="spaceRect" presStyleCnt="0"/>
      <dgm:spPr/>
    </dgm:pt>
    <dgm:pt modelId="{F0E80681-542D-4FDA-8D46-5EF0381D6FE4}" type="pres">
      <dgm:prSet presAssocID="{4E1D8226-1160-4026-BDFE-88D852587B7D}" presName="textRect" presStyleLbl="revTx" presStyleIdx="0" presStyleCnt="3">
        <dgm:presLayoutVars>
          <dgm:chMax val="1"/>
          <dgm:chPref val="1"/>
        </dgm:presLayoutVars>
      </dgm:prSet>
      <dgm:spPr/>
    </dgm:pt>
    <dgm:pt modelId="{C94E4E1E-D3D0-44E9-91F1-3C7E624437F9}" type="pres">
      <dgm:prSet presAssocID="{6A236D16-2054-4014-85F5-000ABC0B22CB}" presName="sibTrans" presStyleCnt="0"/>
      <dgm:spPr/>
    </dgm:pt>
    <dgm:pt modelId="{7B0447F5-3027-4695-8C28-3A5710ECED41}" type="pres">
      <dgm:prSet presAssocID="{CD60EDA4-678F-41AE-82A6-A0C4A03030A2}" presName="compNode" presStyleCnt="0"/>
      <dgm:spPr/>
    </dgm:pt>
    <dgm:pt modelId="{9A8F0978-1B13-4B8D-A56B-717A066327E9}" type="pres">
      <dgm:prSet presAssocID="{CD60EDA4-678F-41AE-82A6-A0C4A03030A2}" presName="iconBgRect" presStyleLbl="bgShp" presStyleIdx="1" presStyleCnt="3"/>
      <dgm:spPr/>
    </dgm:pt>
    <dgm:pt modelId="{607CF61B-67A5-4C03-A782-A0ABDC536F08}" type="pres">
      <dgm:prSet presAssocID="{CD60EDA4-678F-41AE-82A6-A0C4A03030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EE4D498-DF5C-49C9-8421-868F7AB6DBF6}" type="pres">
      <dgm:prSet presAssocID="{CD60EDA4-678F-41AE-82A6-A0C4A03030A2}" presName="spaceRect" presStyleCnt="0"/>
      <dgm:spPr/>
    </dgm:pt>
    <dgm:pt modelId="{6451B6A4-01EC-4697-8D20-2ED35EA509F7}" type="pres">
      <dgm:prSet presAssocID="{CD60EDA4-678F-41AE-82A6-A0C4A03030A2}" presName="textRect" presStyleLbl="revTx" presStyleIdx="1" presStyleCnt="3">
        <dgm:presLayoutVars>
          <dgm:chMax val="1"/>
          <dgm:chPref val="1"/>
        </dgm:presLayoutVars>
      </dgm:prSet>
      <dgm:spPr/>
    </dgm:pt>
    <dgm:pt modelId="{16677453-C62F-4897-9D0E-4DE4FDCDE7C6}" type="pres">
      <dgm:prSet presAssocID="{5E39B553-53C1-4297-95A5-0A843EDC176C}" presName="sibTrans" presStyleCnt="0"/>
      <dgm:spPr/>
    </dgm:pt>
    <dgm:pt modelId="{06427597-8195-485C-80F1-784E1BF02993}" type="pres">
      <dgm:prSet presAssocID="{232AB0B9-6F47-4387-8060-CE0EBE551DF0}" presName="compNode" presStyleCnt="0"/>
      <dgm:spPr/>
    </dgm:pt>
    <dgm:pt modelId="{ABF5EF73-B9DE-4980-824B-31C0327B89DE}" type="pres">
      <dgm:prSet presAssocID="{232AB0B9-6F47-4387-8060-CE0EBE551DF0}" presName="iconBgRect" presStyleLbl="bgShp" presStyleIdx="2" presStyleCnt="3"/>
      <dgm:spPr/>
    </dgm:pt>
    <dgm:pt modelId="{D69BEE1D-8556-4FC7-9DC8-84EE6B1F4C38}" type="pres">
      <dgm:prSet presAssocID="{232AB0B9-6F47-4387-8060-CE0EBE551D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972994F-E3B2-4087-B900-2A812EF11E1B}" type="pres">
      <dgm:prSet presAssocID="{232AB0B9-6F47-4387-8060-CE0EBE551DF0}" presName="spaceRect" presStyleCnt="0"/>
      <dgm:spPr/>
    </dgm:pt>
    <dgm:pt modelId="{51202781-4A11-4542-87CE-DDC8FA2E8B1F}" type="pres">
      <dgm:prSet presAssocID="{232AB0B9-6F47-4387-8060-CE0EBE551DF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5C74D29-5FA5-4C1D-8526-EA063A3EEFF6}" srcId="{CB238BBC-0C08-4EB6-B8F5-66F492D8FD79}" destId="{232AB0B9-6F47-4387-8060-CE0EBE551DF0}" srcOrd="2" destOrd="0" parTransId="{1F9666B1-FCD8-4B7B-AE02-B1058EC04B30}" sibTransId="{B25BDF0D-41FC-4194-8EBD-B22AAE36A2EE}"/>
    <dgm:cxn modelId="{42935A62-C443-4B81-97B5-70ECA2EE7BCF}" srcId="{CB238BBC-0C08-4EB6-B8F5-66F492D8FD79}" destId="{CD60EDA4-678F-41AE-82A6-A0C4A03030A2}" srcOrd="1" destOrd="0" parTransId="{62F96F5E-268D-440C-A6CF-73937EF854BE}" sibTransId="{5E39B553-53C1-4297-95A5-0A843EDC176C}"/>
    <dgm:cxn modelId="{70C49D63-CDA1-4DCE-BC51-0287601BC2D7}" type="presOf" srcId="{232AB0B9-6F47-4387-8060-CE0EBE551DF0}" destId="{51202781-4A11-4542-87CE-DDC8FA2E8B1F}" srcOrd="0" destOrd="0" presId="urn:microsoft.com/office/officeart/2018/5/layout/IconCircleLabelList"/>
    <dgm:cxn modelId="{E90B6265-C552-4D8F-A8D2-8FDEC8EC1851}" type="presOf" srcId="{CB238BBC-0C08-4EB6-B8F5-66F492D8FD79}" destId="{DC1623BF-998D-458F-9622-C1274165D772}" srcOrd="0" destOrd="0" presId="urn:microsoft.com/office/officeart/2018/5/layout/IconCircleLabelList"/>
    <dgm:cxn modelId="{5E9329CF-A605-48FF-BDAB-594808665E22}" type="presOf" srcId="{CD60EDA4-678F-41AE-82A6-A0C4A03030A2}" destId="{6451B6A4-01EC-4697-8D20-2ED35EA509F7}" srcOrd="0" destOrd="0" presId="urn:microsoft.com/office/officeart/2018/5/layout/IconCircleLabelList"/>
    <dgm:cxn modelId="{97A4ECF2-7721-4695-9459-E96278FB7244}" type="presOf" srcId="{4E1D8226-1160-4026-BDFE-88D852587B7D}" destId="{F0E80681-542D-4FDA-8D46-5EF0381D6FE4}" srcOrd="0" destOrd="0" presId="urn:microsoft.com/office/officeart/2018/5/layout/IconCircleLabelList"/>
    <dgm:cxn modelId="{11B8D3F9-4FD2-4DCD-8B03-90FD073FB399}" srcId="{CB238BBC-0C08-4EB6-B8F5-66F492D8FD79}" destId="{4E1D8226-1160-4026-BDFE-88D852587B7D}" srcOrd="0" destOrd="0" parTransId="{82F886CF-6746-440C-BAD9-52EA36EB7C30}" sibTransId="{6A236D16-2054-4014-85F5-000ABC0B22CB}"/>
    <dgm:cxn modelId="{015C8F99-C21C-4E66-BF78-04E7A6C95E66}" type="presParOf" srcId="{DC1623BF-998D-458F-9622-C1274165D772}" destId="{5BA3A51D-444E-4097-A821-3280E0EE3B09}" srcOrd="0" destOrd="0" presId="urn:microsoft.com/office/officeart/2018/5/layout/IconCircleLabelList"/>
    <dgm:cxn modelId="{03450309-A3FB-41A0-A1A2-E86506B6814D}" type="presParOf" srcId="{5BA3A51D-444E-4097-A821-3280E0EE3B09}" destId="{C2F83E2F-1EFE-499C-ABF5-4ADDFFED6790}" srcOrd="0" destOrd="0" presId="urn:microsoft.com/office/officeart/2018/5/layout/IconCircleLabelList"/>
    <dgm:cxn modelId="{A3E47972-B41B-495E-949A-0500BA297D75}" type="presParOf" srcId="{5BA3A51D-444E-4097-A821-3280E0EE3B09}" destId="{DAFC5C90-0C72-40FA-9244-ECD8C30FE2DB}" srcOrd="1" destOrd="0" presId="urn:microsoft.com/office/officeart/2018/5/layout/IconCircleLabelList"/>
    <dgm:cxn modelId="{2BD21860-9A17-4628-B208-7BF10E7CB6F8}" type="presParOf" srcId="{5BA3A51D-444E-4097-A821-3280E0EE3B09}" destId="{295D115F-7F87-4CEA-B595-FCBE6D39234F}" srcOrd="2" destOrd="0" presId="urn:microsoft.com/office/officeart/2018/5/layout/IconCircleLabelList"/>
    <dgm:cxn modelId="{DEC45D7B-6115-4F54-AA41-14747A771827}" type="presParOf" srcId="{5BA3A51D-444E-4097-A821-3280E0EE3B09}" destId="{F0E80681-542D-4FDA-8D46-5EF0381D6FE4}" srcOrd="3" destOrd="0" presId="urn:microsoft.com/office/officeart/2018/5/layout/IconCircleLabelList"/>
    <dgm:cxn modelId="{8D8CC8A8-4FBB-491A-A587-D8BFC5C32B83}" type="presParOf" srcId="{DC1623BF-998D-458F-9622-C1274165D772}" destId="{C94E4E1E-D3D0-44E9-91F1-3C7E624437F9}" srcOrd="1" destOrd="0" presId="urn:microsoft.com/office/officeart/2018/5/layout/IconCircleLabelList"/>
    <dgm:cxn modelId="{B343F14B-BE62-47DB-885A-EAF43838EB97}" type="presParOf" srcId="{DC1623BF-998D-458F-9622-C1274165D772}" destId="{7B0447F5-3027-4695-8C28-3A5710ECED41}" srcOrd="2" destOrd="0" presId="urn:microsoft.com/office/officeart/2018/5/layout/IconCircleLabelList"/>
    <dgm:cxn modelId="{54707FAE-C791-4197-9C70-F489DDE90B21}" type="presParOf" srcId="{7B0447F5-3027-4695-8C28-3A5710ECED41}" destId="{9A8F0978-1B13-4B8D-A56B-717A066327E9}" srcOrd="0" destOrd="0" presId="urn:microsoft.com/office/officeart/2018/5/layout/IconCircleLabelList"/>
    <dgm:cxn modelId="{80B46895-EE95-43EC-B3A0-855FE7795735}" type="presParOf" srcId="{7B0447F5-3027-4695-8C28-3A5710ECED41}" destId="{607CF61B-67A5-4C03-A782-A0ABDC536F08}" srcOrd="1" destOrd="0" presId="urn:microsoft.com/office/officeart/2018/5/layout/IconCircleLabelList"/>
    <dgm:cxn modelId="{B2FDCB9B-4BD9-463E-80D5-34874C242A9C}" type="presParOf" srcId="{7B0447F5-3027-4695-8C28-3A5710ECED41}" destId="{4EE4D498-DF5C-49C9-8421-868F7AB6DBF6}" srcOrd="2" destOrd="0" presId="urn:microsoft.com/office/officeart/2018/5/layout/IconCircleLabelList"/>
    <dgm:cxn modelId="{1026FF5B-9B2F-403A-B566-EC1EF487C2D0}" type="presParOf" srcId="{7B0447F5-3027-4695-8C28-3A5710ECED41}" destId="{6451B6A4-01EC-4697-8D20-2ED35EA509F7}" srcOrd="3" destOrd="0" presId="urn:microsoft.com/office/officeart/2018/5/layout/IconCircleLabelList"/>
    <dgm:cxn modelId="{E499E7A5-9BB1-4A8E-BAF0-90E4ED37E0B4}" type="presParOf" srcId="{DC1623BF-998D-458F-9622-C1274165D772}" destId="{16677453-C62F-4897-9D0E-4DE4FDCDE7C6}" srcOrd="3" destOrd="0" presId="urn:microsoft.com/office/officeart/2018/5/layout/IconCircleLabelList"/>
    <dgm:cxn modelId="{665C2CC9-C969-4FAF-ABE0-1BBF3B261966}" type="presParOf" srcId="{DC1623BF-998D-458F-9622-C1274165D772}" destId="{06427597-8195-485C-80F1-784E1BF02993}" srcOrd="4" destOrd="0" presId="urn:microsoft.com/office/officeart/2018/5/layout/IconCircleLabelList"/>
    <dgm:cxn modelId="{0EF6026D-4FB2-4937-97E8-9087DDB6A7C9}" type="presParOf" srcId="{06427597-8195-485C-80F1-784E1BF02993}" destId="{ABF5EF73-B9DE-4980-824B-31C0327B89DE}" srcOrd="0" destOrd="0" presId="urn:microsoft.com/office/officeart/2018/5/layout/IconCircleLabelList"/>
    <dgm:cxn modelId="{2F10ABAD-B532-4053-BEF0-6E8185F308F8}" type="presParOf" srcId="{06427597-8195-485C-80F1-784E1BF02993}" destId="{D69BEE1D-8556-4FC7-9DC8-84EE6B1F4C38}" srcOrd="1" destOrd="0" presId="urn:microsoft.com/office/officeart/2018/5/layout/IconCircleLabelList"/>
    <dgm:cxn modelId="{7D6917AA-2F0F-4816-8650-F0A54A615A55}" type="presParOf" srcId="{06427597-8195-485C-80F1-784E1BF02993}" destId="{C972994F-E3B2-4087-B900-2A812EF11E1B}" srcOrd="2" destOrd="0" presId="urn:microsoft.com/office/officeart/2018/5/layout/IconCircleLabelList"/>
    <dgm:cxn modelId="{EA4F7DBB-DC97-41AC-A2AD-B85F0E86FB71}" type="presParOf" srcId="{06427597-8195-485C-80F1-784E1BF02993}" destId="{51202781-4A11-4542-87CE-DDC8FA2E8B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AD23F-4754-440F-99AE-0E32C474264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8FAF41-E11E-4556-928F-508B9E603C92}">
      <dgm:prSet/>
      <dgm:spPr/>
      <dgm:t>
        <a:bodyPr/>
        <a:lstStyle/>
        <a:p>
          <a:r>
            <a:rPr lang="en-US"/>
            <a:t>Transforms raw data into clear, actionable insights.</a:t>
          </a:r>
        </a:p>
      </dgm:t>
    </dgm:pt>
    <dgm:pt modelId="{F095AB39-D00E-45D5-855B-2C40B4ACA67B}" type="parTrans" cxnId="{4CE4C29C-3A0A-40E3-8CE5-973162E5B2BC}">
      <dgm:prSet/>
      <dgm:spPr/>
      <dgm:t>
        <a:bodyPr/>
        <a:lstStyle/>
        <a:p>
          <a:endParaRPr lang="en-US"/>
        </a:p>
      </dgm:t>
    </dgm:pt>
    <dgm:pt modelId="{86D5CEBB-6900-43F1-A0D5-4D4745A1E27F}" type="sibTrans" cxnId="{4CE4C29C-3A0A-40E3-8CE5-973162E5B2BC}">
      <dgm:prSet/>
      <dgm:spPr/>
      <dgm:t>
        <a:bodyPr/>
        <a:lstStyle/>
        <a:p>
          <a:endParaRPr lang="en-US"/>
        </a:p>
      </dgm:t>
    </dgm:pt>
    <dgm:pt modelId="{0FF354DD-2E0F-4EFD-BB4A-790F8395E94A}">
      <dgm:prSet/>
      <dgm:spPr/>
      <dgm:t>
        <a:bodyPr/>
        <a:lstStyle/>
        <a:p>
          <a:r>
            <a:rPr lang="en-US"/>
            <a:t>Enhances decision-making by making patterns easier to detect.</a:t>
          </a:r>
        </a:p>
      </dgm:t>
    </dgm:pt>
    <dgm:pt modelId="{8109E6C6-EF25-45B2-AF2E-1A90F8259745}" type="parTrans" cxnId="{6C1EE100-1213-4752-A52E-DAD03990CD84}">
      <dgm:prSet/>
      <dgm:spPr/>
      <dgm:t>
        <a:bodyPr/>
        <a:lstStyle/>
        <a:p>
          <a:endParaRPr lang="en-US"/>
        </a:p>
      </dgm:t>
    </dgm:pt>
    <dgm:pt modelId="{31415083-EFF7-4AB3-B3E2-86F70AD7E70E}" type="sibTrans" cxnId="{6C1EE100-1213-4752-A52E-DAD03990CD84}">
      <dgm:prSet/>
      <dgm:spPr/>
      <dgm:t>
        <a:bodyPr/>
        <a:lstStyle/>
        <a:p>
          <a:endParaRPr lang="en-US"/>
        </a:p>
      </dgm:t>
    </dgm:pt>
    <dgm:pt modelId="{09DCD608-0DB4-4B70-9EE5-9588E411590E}">
      <dgm:prSet/>
      <dgm:spPr/>
      <dgm:t>
        <a:bodyPr/>
        <a:lstStyle/>
        <a:p>
          <a:r>
            <a:rPr lang="en-US"/>
            <a:t>Key for storytelling and communicating findings effectively.</a:t>
          </a:r>
        </a:p>
      </dgm:t>
    </dgm:pt>
    <dgm:pt modelId="{A0182A05-B41E-4745-863B-0AB328042831}" type="parTrans" cxnId="{CEF09A56-3B42-4385-A744-EED6F1CDE7EF}">
      <dgm:prSet/>
      <dgm:spPr/>
      <dgm:t>
        <a:bodyPr/>
        <a:lstStyle/>
        <a:p>
          <a:endParaRPr lang="en-US"/>
        </a:p>
      </dgm:t>
    </dgm:pt>
    <dgm:pt modelId="{2CE1AAF3-FE25-4106-B7F2-7F464F951626}" type="sibTrans" cxnId="{CEF09A56-3B42-4385-A744-EED6F1CDE7EF}">
      <dgm:prSet/>
      <dgm:spPr/>
      <dgm:t>
        <a:bodyPr/>
        <a:lstStyle/>
        <a:p>
          <a:endParaRPr lang="en-US"/>
        </a:p>
      </dgm:t>
    </dgm:pt>
    <dgm:pt modelId="{CFE9C7B6-0473-4698-BB2A-2812B66C7EA0}" type="pres">
      <dgm:prSet presAssocID="{6F0AD23F-4754-440F-99AE-0E32C47426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4AFF1A-4E24-4679-ADF4-54A117B73615}" type="pres">
      <dgm:prSet presAssocID="{398FAF41-E11E-4556-928F-508B9E603C92}" presName="hierRoot1" presStyleCnt="0"/>
      <dgm:spPr/>
    </dgm:pt>
    <dgm:pt modelId="{BD722B13-8D99-4A57-AC5B-C2DA2423D917}" type="pres">
      <dgm:prSet presAssocID="{398FAF41-E11E-4556-928F-508B9E603C92}" presName="composite" presStyleCnt="0"/>
      <dgm:spPr/>
    </dgm:pt>
    <dgm:pt modelId="{0DA2CB25-22FE-4A7F-A6D3-D5B9768CD4E6}" type="pres">
      <dgm:prSet presAssocID="{398FAF41-E11E-4556-928F-508B9E603C92}" presName="background" presStyleLbl="node0" presStyleIdx="0" presStyleCnt="3"/>
      <dgm:spPr/>
    </dgm:pt>
    <dgm:pt modelId="{940216D1-86D1-4234-81D7-7CD2C310736E}" type="pres">
      <dgm:prSet presAssocID="{398FAF41-E11E-4556-928F-508B9E603C92}" presName="text" presStyleLbl="fgAcc0" presStyleIdx="0" presStyleCnt="3">
        <dgm:presLayoutVars>
          <dgm:chPref val="3"/>
        </dgm:presLayoutVars>
      </dgm:prSet>
      <dgm:spPr/>
    </dgm:pt>
    <dgm:pt modelId="{F129FE25-547E-4AA2-B806-31B00FB86BB5}" type="pres">
      <dgm:prSet presAssocID="{398FAF41-E11E-4556-928F-508B9E603C92}" presName="hierChild2" presStyleCnt="0"/>
      <dgm:spPr/>
    </dgm:pt>
    <dgm:pt modelId="{DFD312D4-35AC-4A86-B997-8B68ED9A745D}" type="pres">
      <dgm:prSet presAssocID="{0FF354DD-2E0F-4EFD-BB4A-790F8395E94A}" presName="hierRoot1" presStyleCnt="0"/>
      <dgm:spPr/>
    </dgm:pt>
    <dgm:pt modelId="{EFCE6A53-6E8D-4691-A56C-295605D19AF0}" type="pres">
      <dgm:prSet presAssocID="{0FF354DD-2E0F-4EFD-BB4A-790F8395E94A}" presName="composite" presStyleCnt="0"/>
      <dgm:spPr/>
    </dgm:pt>
    <dgm:pt modelId="{72529220-0264-4C04-91CC-B3E73DEA4F48}" type="pres">
      <dgm:prSet presAssocID="{0FF354DD-2E0F-4EFD-BB4A-790F8395E94A}" presName="background" presStyleLbl="node0" presStyleIdx="1" presStyleCnt="3"/>
      <dgm:spPr/>
    </dgm:pt>
    <dgm:pt modelId="{4287C2B4-BC30-47EC-8885-12428B0CC893}" type="pres">
      <dgm:prSet presAssocID="{0FF354DD-2E0F-4EFD-BB4A-790F8395E94A}" presName="text" presStyleLbl="fgAcc0" presStyleIdx="1" presStyleCnt="3">
        <dgm:presLayoutVars>
          <dgm:chPref val="3"/>
        </dgm:presLayoutVars>
      </dgm:prSet>
      <dgm:spPr/>
    </dgm:pt>
    <dgm:pt modelId="{94A60843-45C7-4892-A828-FD37849F1F51}" type="pres">
      <dgm:prSet presAssocID="{0FF354DD-2E0F-4EFD-BB4A-790F8395E94A}" presName="hierChild2" presStyleCnt="0"/>
      <dgm:spPr/>
    </dgm:pt>
    <dgm:pt modelId="{CDCA6245-C7B2-45F7-89F7-9C8772DAF033}" type="pres">
      <dgm:prSet presAssocID="{09DCD608-0DB4-4B70-9EE5-9588E411590E}" presName="hierRoot1" presStyleCnt="0"/>
      <dgm:spPr/>
    </dgm:pt>
    <dgm:pt modelId="{74270E07-DBA1-48CE-9526-8B19BC5E5AB3}" type="pres">
      <dgm:prSet presAssocID="{09DCD608-0DB4-4B70-9EE5-9588E411590E}" presName="composite" presStyleCnt="0"/>
      <dgm:spPr/>
    </dgm:pt>
    <dgm:pt modelId="{FF50AC22-3D40-4D7F-A2C9-22B427E080E4}" type="pres">
      <dgm:prSet presAssocID="{09DCD608-0DB4-4B70-9EE5-9588E411590E}" presName="background" presStyleLbl="node0" presStyleIdx="2" presStyleCnt="3"/>
      <dgm:spPr/>
    </dgm:pt>
    <dgm:pt modelId="{CCB6431F-F34A-43BA-ADDA-ED0AF90CBCE4}" type="pres">
      <dgm:prSet presAssocID="{09DCD608-0DB4-4B70-9EE5-9588E411590E}" presName="text" presStyleLbl="fgAcc0" presStyleIdx="2" presStyleCnt="3">
        <dgm:presLayoutVars>
          <dgm:chPref val="3"/>
        </dgm:presLayoutVars>
      </dgm:prSet>
      <dgm:spPr/>
    </dgm:pt>
    <dgm:pt modelId="{28BDA977-4561-40A9-85DE-788A8A546E1A}" type="pres">
      <dgm:prSet presAssocID="{09DCD608-0DB4-4B70-9EE5-9588E411590E}" presName="hierChild2" presStyleCnt="0"/>
      <dgm:spPr/>
    </dgm:pt>
  </dgm:ptLst>
  <dgm:cxnLst>
    <dgm:cxn modelId="{6C1EE100-1213-4752-A52E-DAD03990CD84}" srcId="{6F0AD23F-4754-440F-99AE-0E32C4742640}" destId="{0FF354DD-2E0F-4EFD-BB4A-790F8395E94A}" srcOrd="1" destOrd="0" parTransId="{8109E6C6-EF25-45B2-AF2E-1A90F8259745}" sibTransId="{31415083-EFF7-4AB3-B3E2-86F70AD7E70E}"/>
    <dgm:cxn modelId="{B020A02E-EB39-452F-B9E4-E0D0EEBA5B1F}" type="presOf" srcId="{398FAF41-E11E-4556-928F-508B9E603C92}" destId="{940216D1-86D1-4234-81D7-7CD2C310736E}" srcOrd="0" destOrd="0" presId="urn:microsoft.com/office/officeart/2005/8/layout/hierarchy1"/>
    <dgm:cxn modelId="{AED72235-AB0B-46BA-8B43-D854F668A5F4}" type="presOf" srcId="{0FF354DD-2E0F-4EFD-BB4A-790F8395E94A}" destId="{4287C2B4-BC30-47EC-8885-12428B0CC893}" srcOrd="0" destOrd="0" presId="urn:microsoft.com/office/officeart/2005/8/layout/hierarchy1"/>
    <dgm:cxn modelId="{CEF09A56-3B42-4385-A744-EED6F1CDE7EF}" srcId="{6F0AD23F-4754-440F-99AE-0E32C4742640}" destId="{09DCD608-0DB4-4B70-9EE5-9588E411590E}" srcOrd="2" destOrd="0" parTransId="{A0182A05-B41E-4745-863B-0AB328042831}" sibTransId="{2CE1AAF3-FE25-4106-B7F2-7F464F951626}"/>
    <dgm:cxn modelId="{4CE4C29C-3A0A-40E3-8CE5-973162E5B2BC}" srcId="{6F0AD23F-4754-440F-99AE-0E32C4742640}" destId="{398FAF41-E11E-4556-928F-508B9E603C92}" srcOrd="0" destOrd="0" parTransId="{F095AB39-D00E-45D5-855B-2C40B4ACA67B}" sibTransId="{86D5CEBB-6900-43F1-A0D5-4D4745A1E27F}"/>
    <dgm:cxn modelId="{D368C3A6-3C4E-44F3-B34A-B20EEB0562FD}" type="presOf" srcId="{09DCD608-0DB4-4B70-9EE5-9588E411590E}" destId="{CCB6431F-F34A-43BA-ADDA-ED0AF90CBCE4}" srcOrd="0" destOrd="0" presId="urn:microsoft.com/office/officeart/2005/8/layout/hierarchy1"/>
    <dgm:cxn modelId="{7B89A7E6-77E1-4B87-AC65-A95B54B7C3E6}" type="presOf" srcId="{6F0AD23F-4754-440F-99AE-0E32C4742640}" destId="{CFE9C7B6-0473-4698-BB2A-2812B66C7EA0}" srcOrd="0" destOrd="0" presId="urn:microsoft.com/office/officeart/2005/8/layout/hierarchy1"/>
    <dgm:cxn modelId="{38CED573-1AB9-46B6-B8A1-9F75521F8A14}" type="presParOf" srcId="{CFE9C7B6-0473-4698-BB2A-2812B66C7EA0}" destId="{714AFF1A-4E24-4679-ADF4-54A117B73615}" srcOrd="0" destOrd="0" presId="urn:microsoft.com/office/officeart/2005/8/layout/hierarchy1"/>
    <dgm:cxn modelId="{0B5ED5C4-09CD-4D2C-A091-4441DB18FC12}" type="presParOf" srcId="{714AFF1A-4E24-4679-ADF4-54A117B73615}" destId="{BD722B13-8D99-4A57-AC5B-C2DA2423D917}" srcOrd="0" destOrd="0" presId="urn:microsoft.com/office/officeart/2005/8/layout/hierarchy1"/>
    <dgm:cxn modelId="{332EA459-01A5-4E61-8391-69AC0739D135}" type="presParOf" srcId="{BD722B13-8D99-4A57-AC5B-C2DA2423D917}" destId="{0DA2CB25-22FE-4A7F-A6D3-D5B9768CD4E6}" srcOrd="0" destOrd="0" presId="urn:microsoft.com/office/officeart/2005/8/layout/hierarchy1"/>
    <dgm:cxn modelId="{2B0EEA9D-DF92-4BD9-B77F-443D1C5B215A}" type="presParOf" srcId="{BD722B13-8D99-4A57-AC5B-C2DA2423D917}" destId="{940216D1-86D1-4234-81D7-7CD2C310736E}" srcOrd="1" destOrd="0" presId="urn:microsoft.com/office/officeart/2005/8/layout/hierarchy1"/>
    <dgm:cxn modelId="{2A631D82-E5F4-4F93-BD46-EEE9D1694F76}" type="presParOf" srcId="{714AFF1A-4E24-4679-ADF4-54A117B73615}" destId="{F129FE25-547E-4AA2-B806-31B00FB86BB5}" srcOrd="1" destOrd="0" presId="urn:microsoft.com/office/officeart/2005/8/layout/hierarchy1"/>
    <dgm:cxn modelId="{C2186BF4-A875-4576-A62B-6DF84BFEAEF6}" type="presParOf" srcId="{CFE9C7B6-0473-4698-BB2A-2812B66C7EA0}" destId="{DFD312D4-35AC-4A86-B997-8B68ED9A745D}" srcOrd="1" destOrd="0" presId="urn:microsoft.com/office/officeart/2005/8/layout/hierarchy1"/>
    <dgm:cxn modelId="{CA10B7FF-A13D-4093-9B0C-4FD4E7E060FD}" type="presParOf" srcId="{DFD312D4-35AC-4A86-B997-8B68ED9A745D}" destId="{EFCE6A53-6E8D-4691-A56C-295605D19AF0}" srcOrd="0" destOrd="0" presId="urn:microsoft.com/office/officeart/2005/8/layout/hierarchy1"/>
    <dgm:cxn modelId="{91E45AE8-056D-420D-A272-FAA52C8795F4}" type="presParOf" srcId="{EFCE6A53-6E8D-4691-A56C-295605D19AF0}" destId="{72529220-0264-4C04-91CC-B3E73DEA4F48}" srcOrd="0" destOrd="0" presId="urn:microsoft.com/office/officeart/2005/8/layout/hierarchy1"/>
    <dgm:cxn modelId="{4D238234-49A0-434D-9473-A14CB91FE394}" type="presParOf" srcId="{EFCE6A53-6E8D-4691-A56C-295605D19AF0}" destId="{4287C2B4-BC30-47EC-8885-12428B0CC893}" srcOrd="1" destOrd="0" presId="urn:microsoft.com/office/officeart/2005/8/layout/hierarchy1"/>
    <dgm:cxn modelId="{9BE6D4D5-A56A-4C64-BF66-6FC1DD08A22E}" type="presParOf" srcId="{DFD312D4-35AC-4A86-B997-8B68ED9A745D}" destId="{94A60843-45C7-4892-A828-FD37849F1F51}" srcOrd="1" destOrd="0" presId="urn:microsoft.com/office/officeart/2005/8/layout/hierarchy1"/>
    <dgm:cxn modelId="{057568AD-E270-4A2D-B629-4809BEBBA942}" type="presParOf" srcId="{CFE9C7B6-0473-4698-BB2A-2812B66C7EA0}" destId="{CDCA6245-C7B2-45F7-89F7-9C8772DAF033}" srcOrd="2" destOrd="0" presId="urn:microsoft.com/office/officeart/2005/8/layout/hierarchy1"/>
    <dgm:cxn modelId="{79C517AD-0400-474F-94DF-74AF4D6E342D}" type="presParOf" srcId="{CDCA6245-C7B2-45F7-89F7-9C8772DAF033}" destId="{74270E07-DBA1-48CE-9526-8B19BC5E5AB3}" srcOrd="0" destOrd="0" presId="urn:microsoft.com/office/officeart/2005/8/layout/hierarchy1"/>
    <dgm:cxn modelId="{CD2CABAB-D836-429E-A811-6C04011F9079}" type="presParOf" srcId="{74270E07-DBA1-48CE-9526-8B19BC5E5AB3}" destId="{FF50AC22-3D40-4D7F-A2C9-22B427E080E4}" srcOrd="0" destOrd="0" presId="urn:microsoft.com/office/officeart/2005/8/layout/hierarchy1"/>
    <dgm:cxn modelId="{A261A531-72F6-44A9-BBAA-09A45E7D5BC9}" type="presParOf" srcId="{74270E07-DBA1-48CE-9526-8B19BC5E5AB3}" destId="{CCB6431F-F34A-43BA-ADDA-ED0AF90CBCE4}" srcOrd="1" destOrd="0" presId="urn:microsoft.com/office/officeart/2005/8/layout/hierarchy1"/>
    <dgm:cxn modelId="{307B8199-249E-4008-A8D6-DDAA8C334914}" type="presParOf" srcId="{CDCA6245-C7B2-45F7-89F7-9C8772DAF033}" destId="{28BDA977-4561-40A9-85DE-788A8A546E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9A1BEB-2D4B-4418-9EA6-A349E7EBF2A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F26100-86E3-41C8-B992-542FF31C28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Line Charts: Best for tracking data over time (e.g., COVID cases).</a:t>
          </a:r>
        </a:p>
      </dgm:t>
    </dgm:pt>
    <dgm:pt modelId="{0078CE61-9819-41AB-8F03-8C963E0F611C}" type="parTrans" cxnId="{B49B5A5D-376D-4BA9-BE9B-91F4092CC2E6}">
      <dgm:prSet/>
      <dgm:spPr/>
      <dgm:t>
        <a:bodyPr/>
        <a:lstStyle/>
        <a:p>
          <a:endParaRPr lang="en-US" sz="3600"/>
        </a:p>
      </dgm:t>
    </dgm:pt>
    <dgm:pt modelId="{8AA8B5B8-6257-4BC7-A9DE-495AE1CDB8AD}" type="sibTrans" cxnId="{B49B5A5D-376D-4BA9-BE9B-91F4092CC2E6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A9EA7861-3195-43E3-9EFD-FA08E48D7F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Bar Charts: Effective for comparing categories.</a:t>
          </a:r>
        </a:p>
      </dgm:t>
    </dgm:pt>
    <dgm:pt modelId="{C95AEDB3-F252-4773-A883-50AA87A47193}" type="parTrans" cxnId="{00DC6580-49C3-4F90-8C72-D4A80BCFBC83}">
      <dgm:prSet/>
      <dgm:spPr/>
      <dgm:t>
        <a:bodyPr/>
        <a:lstStyle/>
        <a:p>
          <a:endParaRPr lang="en-US" sz="3600"/>
        </a:p>
      </dgm:t>
    </dgm:pt>
    <dgm:pt modelId="{2D404C4B-E7FF-4FD7-A694-A046E2AB9354}" type="sibTrans" cxnId="{00DC6580-49C3-4F90-8C72-D4A80BCFBC83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370B6E41-31EE-4D50-BA40-D50959D237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Pie Charts: Visualizing part-to-whole relationships.</a:t>
          </a:r>
        </a:p>
      </dgm:t>
    </dgm:pt>
    <dgm:pt modelId="{B0FB6A5C-6209-4E21-B6AE-D508B07C6773}" type="parTrans" cxnId="{2F9F77EC-EE21-4DC5-ADB8-DF80417C52F0}">
      <dgm:prSet/>
      <dgm:spPr/>
      <dgm:t>
        <a:bodyPr/>
        <a:lstStyle/>
        <a:p>
          <a:endParaRPr lang="en-US" sz="3600"/>
        </a:p>
      </dgm:t>
    </dgm:pt>
    <dgm:pt modelId="{69DBE08B-4722-4BA9-9BAE-76E289FDDEA0}" type="sibTrans" cxnId="{2F9F77EC-EE21-4DC5-ADB8-DF80417C52F0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41DC1725-4107-4561-B856-72CE56AE0B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Scatter Plots: Showing relationships between variables.</a:t>
          </a:r>
        </a:p>
      </dgm:t>
    </dgm:pt>
    <dgm:pt modelId="{812616A1-31C4-4E8F-9E09-7ADC61695F75}" type="parTrans" cxnId="{2220E0C0-D158-4FE3-8E7D-B6475AADC649}">
      <dgm:prSet/>
      <dgm:spPr/>
      <dgm:t>
        <a:bodyPr/>
        <a:lstStyle/>
        <a:p>
          <a:endParaRPr lang="en-US" sz="3600"/>
        </a:p>
      </dgm:t>
    </dgm:pt>
    <dgm:pt modelId="{DECE5BED-F7B7-4F16-AC1E-69D59D5A2A4A}" type="sibTrans" cxnId="{2220E0C0-D158-4FE3-8E7D-B6475AADC649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88942590-3562-4CC9-BFD8-576D90F706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Heat Maps: Visualizing density or intensity of data.</a:t>
          </a:r>
        </a:p>
      </dgm:t>
    </dgm:pt>
    <dgm:pt modelId="{001EC4E1-A86C-48CD-9485-86C31D9C2706}" type="parTrans" cxnId="{3BDD7073-81D1-4B01-95C0-61161704E34D}">
      <dgm:prSet/>
      <dgm:spPr/>
      <dgm:t>
        <a:bodyPr/>
        <a:lstStyle/>
        <a:p>
          <a:endParaRPr lang="en-US" sz="3600"/>
        </a:p>
      </dgm:t>
    </dgm:pt>
    <dgm:pt modelId="{3FC40ACE-C95B-49EE-AEFD-5DDCA7671C78}" type="sibTrans" cxnId="{3BDD7073-81D1-4B01-95C0-61161704E34D}">
      <dgm:prSet/>
      <dgm:spPr/>
      <dgm:t>
        <a:bodyPr/>
        <a:lstStyle/>
        <a:p>
          <a:endParaRPr lang="en-US" sz="3600"/>
        </a:p>
      </dgm:t>
    </dgm:pt>
    <dgm:pt modelId="{85783DC0-B82A-48E7-947F-F4FA04EE400D}" type="pres">
      <dgm:prSet presAssocID="{C29A1BEB-2D4B-4418-9EA6-A349E7EBF2A5}" presName="root" presStyleCnt="0">
        <dgm:presLayoutVars>
          <dgm:dir/>
          <dgm:resizeHandles val="exact"/>
        </dgm:presLayoutVars>
      </dgm:prSet>
      <dgm:spPr/>
    </dgm:pt>
    <dgm:pt modelId="{A112EBE6-B24D-43AE-82DF-A71CB605E40F}" type="pres">
      <dgm:prSet presAssocID="{D5F26100-86E3-41C8-B992-542FF31C28CA}" presName="compNode" presStyleCnt="0"/>
      <dgm:spPr/>
    </dgm:pt>
    <dgm:pt modelId="{AFB696FA-9140-4F71-9707-9AC80DBCFED3}" type="pres">
      <dgm:prSet presAssocID="{D5F26100-86E3-41C8-B992-542FF31C28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D6A6699-597E-42A2-8378-E0F3901456A2}" type="pres">
      <dgm:prSet presAssocID="{D5F26100-86E3-41C8-B992-542FF31C28CA}" presName="spaceRect" presStyleCnt="0"/>
      <dgm:spPr/>
    </dgm:pt>
    <dgm:pt modelId="{55E97287-25BB-46EB-9D32-09B2E4C14256}" type="pres">
      <dgm:prSet presAssocID="{D5F26100-86E3-41C8-B992-542FF31C28CA}" presName="textRect" presStyleLbl="revTx" presStyleIdx="0" presStyleCnt="5">
        <dgm:presLayoutVars>
          <dgm:chMax val="1"/>
          <dgm:chPref val="1"/>
        </dgm:presLayoutVars>
      </dgm:prSet>
      <dgm:spPr/>
    </dgm:pt>
    <dgm:pt modelId="{5FA6CB17-2DA6-4AF6-AF7A-9D0858586A47}" type="pres">
      <dgm:prSet presAssocID="{8AA8B5B8-6257-4BC7-A9DE-495AE1CDB8AD}" presName="sibTrans" presStyleCnt="0"/>
      <dgm:spPr/>
    </dgm:pt>
    <dgm:pt modelId="{ADA2551A-B6C2-43B1-8995-0D6013F809A5}" type="pres">
      <dgm:prSet presAssocID="{A9EA7861-3195-43E3-9EFD-FA08E48D7F5F}" presName="compNode" presStyleCnt="0"/>
      <dgm:spPr/>
    </dgm:pt>
    <dgm:pt modelId="{FE85D5B3-7F15-4BCC-8246-92153B8067DC}" type="pres">
      <dgm:prSet presAssocID="{A9EA7861-3195-43E3-9EFD-FA08E48D7F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00642D1-42EE-47BC-BD50-46967982627A}" type="pres">
      <dgm:prSet presAssocID="{A9EA7861-3195-43E3-9EFD-FA08E48D7F5F}" presName="spaceRect" presStyleCnt="0"/>
      <dgm:spPr/>
    </dgm:pt>
    <dgm:pt modelId="{EA8D0D19-D08A-47D6-ADEB-0B8E52DF50CA}" type="pres">
      <dgm:prSet presAssocID="{A9EA7861-3195-43E3-9EFD-FA08E48D7F5F}" presName="textRect" presStyleLbl="revTx" presStyleIdx="1" presStyleCnt="5">
        <dgm:presLayoutVars>
          <dgm:chMax val="1"/>
          <dgm:chPref val="1"/>
        </dgm:presLayoutVars>
      </dgm:prSet>
      <dgm:spPr/>
    </dgm:pt>
    <dgm:pt modelId="{75599AA8-1FCA-4FB3-A264-DBF32DA7A8D1}" type="pres">
      <dgm:prSet presAssocID="{2D404C4B-E7FF-4FD7-A694-A046E2AB9354}" presName="sibTrans" presStyleCnt="0"/>
      <dgm:spPr/>
    </dgm:pt>
    <dgm:pt modelId="{6557AFDB-2C39-41C3-B291-4F0BFF7CC4F4}" type="pres">
      <dgm:prSet presAssocID="{370B6E41-31EE-4D50-BA40-D50959D23707}" presName="compNode" presStyleCnt="0"/>
      <dgm:spPr/>
    </dgm:pt>
    <dgm:pt modelId="{96A18B3C-91B4-4BF1-8EEE-7663F115CCBA}" type="pres">
      <dgm:prSet presAssocID="{370B6E41-31EE-4D50-BA40-D50959D237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"/>
        </a:ext>
      </dgm:extLst>
    </dgm:pt>
    <dgm:pt modelId="{268DBF72-A97B-4B7E-9B98-C1E257C953AC}" type="pres">
      <dgm:prSet presAssocID="{370B6E41-31EE-4D50-BA40-D50959D23707}" presName="spaceRect" presStyleCnt="0"/>
      <dgm:spPr/>
    </dgm:pt>
    <dgm:pt modelId="{46470A03-4CEB-4B03-B54F-758260D09013}" type="pres">
      <dgm:prSet presAssocID="{370B6E41-31EE-4D50-BA40-D50959D23707}" presName="textRect" presStyleLbl="revTx" presStyleIdx="2" presStyleCnt="5">
        <dgm:presLayoutVars>
          <dgm:chMax val="1"/>
          <dgm:chPref val="1"/>
        </dgm:presLayoutVars>
      </dgm:prSet>
      <dgm:spPr/>
    </dgm:pt>
    <dgm:pt modelId="{F5384379-BE1F-4C23-96F4-F20FEBD7908D}" type="pres">
      <dgm:prSet presAssocID="{69DBE08B-4722-4BA9-9BAE-76E289FDDEA0}" presName="sibTrans" presStyleCnt="0"/>
      <dgm:spPr/>
    </dgm:pt>
    <dgm:pt modelId="{91452BD0-E3DD-44EF-ADA7-095EB299CF15}" type="pres">
      <dgm:prSet presAssocID="{41DC1725-4107-4561-B856-72CE56AE0BEC}" presName="compNode" presStyleCnt="0"/>
      <dgm:spPr/>
    </dgm:pt>
    <dgm:pt modelId="{635C9519-4920-413F-9C33-89451CE5CEA4}" type="pres">
      <dgm:prSet presAssocID="{41DC1725-4107-4561-B856-72CE56AE0B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E2B179-8BBA-4266-AA87-77912AEE4D95}" type="pres">
      <dgm:prSet presAssocID="{41DC1725-4107-4561-B856-72CE56AE0BEC}" presName="spaceRect" presStyleCnt="0"/>
      <dgm:spPr/>
    </dgm:pt>
    <dgm:pt modelId="{723622E6-260F-4B8F-8C82-5C0A87467B05}" type="pres">
      <dgm:prSet presAssocID="{41DC1725-4107-4561-B856-72CE56AE0BEC}" presName="textRect" presStyleLbl="revTx" presStyleIdx="3" presStyleCnt="5">
        <dgm:presLayoutVars>
          <dgm:chMax val="1"/>
          <dgm:chPref val="1"/>
        </dgm:presLayoutVars>
      </dgm:prSet>
      <dgm:spPr/>
    </dgm:pt>
    <dgm:pt modelId="{FF5E6F75-D0C1-414A-9BA9-82335ED5A0ED}" type="pres">
      <dgm:prSet presAssocID="{DECE5BED-F7B7-4F16-AC1E-69D59D5A2A4A}" presName="sibTrans" presStyleCnt="0"/>
      <dgm:spPr/>
    </dgm:pt>
    <dgm:pt modelId="{0C73260C-1457-4FB1-BF93-54F54519E863}" type="pres">
      <dgm:prSet presAssocID="{88942590-3562-4CC9-BFD8-576D90F70691}" presName="compNode" presStyleCnt="0"/>
      <dgm:spPr/>
    </dgm:pt>
    <dgm:pt modelId="{E0795E46-F2A6-4738-9401-39DAAB95C222}" type="pres">
      <dgm:prSet presAssocID="{88942590-3562-4CC9-BFD8-576D90F706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8935376D-EB66-4100-9247-FD374693D6F2}" type="pres">
      <dgm:prSet presAssocID="{88942590-3562-4CC9-BFD8-576D90F70691}" presName="spaceRect" presStyleCnt="0"/>
      <dgm:spPr/>
    </dgm:pt>
    <dgm:pt modelId="{4C80671A-9EF3-4839-8359-FA7DFD81851B}" type="pres">
      <dgm:prSet presAssocID="{88942590-3562-4CC9-BFD8-576D90F7069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692F3E-D94D-460B-B828-254C09C1CC3D}" type="presOf" srcId="{A9EA7861-3195-43E3-9EFD-FA08E48D7F5F}" destId="{EA8D0D19-D08A-47D6-ADEB-0B8E52DF50CA}" srcOrd="0" destOrd="0" presId="urn:microsoft.com/office/officeart/2018/2/layout/IconLabelList"/>
    <dgm:cxn modelId="{B49B5A5D-376D-4BA9-BE9B-91F4092CC2E6}" srcId="{C29A1BEB-2D4B-4418-9EA6-A349E7EBF2A5}" destId="{D5F26100-86E3-41C8-B992-542FF31C28CA}" srcOrd="0" destOrd="0" parTransId="{0078CE61-9819-41AB-8F03-8C963E0F611C}" sibTransId="{8AA8B5B8-6257-4BC7-A9DE-495AE1CDB8AD}"/>
    <dgm:cxn modelId="{0E185945-C4DA-456F-8B5E-97EEE15CFBD1}" type="presOf" srcId="{370B6E41-31EE-4D50-BA40-D50959D23707}" destId="{46470A03-4CEB-4B03-B54F-758260D09013}" srcOrd="0" destOrd="0" presId="urn:microsoft.com/office/officeart/2018/2/layout/IconLabelList"/>
    <dgm:cxn modelId="{4820084D-3E87-4CD6-A665-08E1385B9EB0}" type="presOf" srcId="{C29A1BEB-2D4B-4418-9EA6-A349E7EBF2A5}" destId="{85783DC0-B82A-48E7-947F-F4FA04EE400D}" srcOrd="0" destOrd="0" presId="urn:microsoft.com/office/officeart/2018/2/layout/IconLabelList"/>
    <dgm:cxn modelId="{3BDD7073-81D1-4B01-95C0-61161704E34D}" srcId="{C29A1BEB-2D4B-4418-9EA6-A349E7EBF2A5}" destId="{88942590-3562-4CC9-BFD8-576D90F70691}" srcOrd="4" destOrd="0" parTransId="{001EC4E1-A86C-48CD-9485-86C31D9C2706}" sibTransId="{3FC40ACE-C95B-49EE-AEFD-5DDCA7671C78}"/>
    <dgm:cxn modelId="{00DC6580-49C3-4F90-8C72-D4A80BCFBC83}" srcId="{C29A1BEB-2D4B-4418-9EA6-A349E7EBF2A5}" destId="{A9EA7861-3195-43E3-9EFD-FA08E48D7F5F}" srcOrd="1" destOrd="0" parTransId="{C95AEDB3-F252-4773-A883-50AA87A47193}" sibTransId="{2D404C4B-E7FF-4FD7-A694-A046E2AB9354}"/>
    <dgm:cxn modelId="{6E870C89-DC72-42DE-B0D2-6390D31E8A18}" type="presOf" srcId="{41DC1725-4107-4561-B856-72CE56AE0BEC}" destId="{723622E6-260F-4B8F-8C82-5C0A87467B05}" srcOrd="0" destOrd="0" presId="urn:microsoft.com/office/officeart/2018/2/layout/IconLabelList"/>
    <dgm:cxn modelId="{195FFDAA-81F8-4263-8450-8B804BC7B797}" type="presOf" srcId="{D5F26100-86E3-41C8-B992-542FF31C28CA}" destId="{55E97287-25BB-46EB-9D32-09B2E4C14256}" srcOrd="0" destOrd="0" presId="urn:microsoft.com/office/officeart/2018/2/layout/IconLabelList"/>
    <dgm:cxn modelId="{2220E0C0-D158-4FE3-8E7D-B6475AADC649}" srcId="{C29A1BEB-2D4B-4418-9EA6-A349E7EBF2A5}" destId="{41DC1725-4107-4561-B856-72CE56AE0BEC}" srcOrd="3" destOrd="0" parTransId="{812616A1-31C4-4E8F-9E09-7ADC61695F75}" sibTransId="{DECE5BED-F7B7-4F16-AC1E-69D59D5A2A4A}"/>
    <dgm:cxn modelId="{EF48DFE2-78C1-4600-BBA4-88B0FF5FF41D}" type="presOf" srcId="{88942590-3562-4CC9-BFD8-576D90F70691}" destId="{4C80671A-9EF3-4839-8359-FA7DFD81851B}" srcOrd="0" destOrd="0" presId="urn:microsoft.com/office/officeart/2018/2/layout/IconLabelList"/>
    <dgm:cxn modelId="{2F9F77EC-EE21-4DC5-ADB8-DF80417C52F0}" srcId="{C29A1BEB-2D4B-4418-9EA6-A349E7EBF2A5}" destId="{370B6E41-31EE-4D50-BA40-D50959D23707}" srcOrd="2" destOrd="0" parTransId="{B0FB6A5C-6209-4E21-B6AE-D508B07C6773}" sibTransId="{69DBE08B-4722-4BA9-9BAE-76E289FDDEA0}"/>
    <dgm:cxn modelId="{891DCCDD-21EF-4ED9-98E6-7F2F3DC43C7B}" type="presParOf" srcId="{85783DC0-B82A-48E7-947F-F4FA04EE400D}" destId="{A112EBE6-B24D-43AE-82DF-A71CB605E40F}" srcOrd="0" destOrd="0" presId="urn:microsoft.com/office/officeart/2018/2/layout/IconLabelList"/>
    <dgm:cxn modelId="{B0A6E729-A640-421C-905A-E2EC90C044FE}" type="presParOf" srcId="{A112EBE6-B24D-43AE-82DF-A71CB605E40F}" destId="{AFB696FA-9140-4F71-9707-9AC80DBCFED3}" srcOrd="0" destOrd="0" presId="urn:microsoft.com/office/officeart/2018/2/layout/IconLabelList"/>
    <dgm:cxn modelId="{924B86D6-D99E-46F9-9383-28E0DBD9F8F5}" type="presParOf" srcId="{A112EBE6-B24D-43AE-82DF-A71CB605E40F}" destId="{4D6A6699-597E-42A2-8378-E0F3901456A2}" srcOrd="1" destOrd="0" presId="urn:microsoft.com/office/officeart/2018/2/layout/IconLabelList"/>
    <dgm:cxn modelId="{EFDB9AF5-9C31-4B26-8253-91E6B29EF8F8}" type="presParOf" srcId="{A112EBE6-B24D-43AE-82DF-A71CB605E40F}" destId="{55E97287-25BB-46EB-9D32-09B2E4C14256}" srcOrd="2" destOrd="0" presId="urn:microsoft.com/office/officeart/2018/2/layout/IconLabelList"/>
    <dgm:cxn modelId="{93171AD0-089F-4843-AD75-A21DAE4EA2AD}" type="presParOf" srcId="{85783DC0-B82A-48E7-947F-F4FA04EE400D}" destId="{5FA6CB17-2DA6-4AF6-AF7A-9D0858586A47}" srcOrd="1" destOrd="0" presId="urn:microsoft.com/office/officeart/2018/2/layout/IconLabelList"/>
    <dgm:cxn modelId="{936FF2AC-42BC-48D8-9295-B6AE13103091}" type="presParOf" srcId="{85783DC0-B82A-48E7-947F-F4FA04EE400D}" destId="{ADA2551A-B6C2-43B1-8995-0D6013F809A5}" srcOrd="2" destOrd="0" presId="urn:microsoft.com/office/officeart/2018/2/layout/IconLabelList"/>
    <dgm:cxn modelId="{C1872152-4DBC-4C07-B8D4-579A452AF308}" type="presParOf" srcId="{ADA2551A-B6C2-43B1-8995-0D6013F809A5}" destId="{FE85D5B3-7F15-4BCC-8246-92153B8067DC}" srcOrd="0" destOrd="0" presId="urn:microsoft.com/office/officeart/2018/2/layout/IconLabelList"/>
    <dgm:cxn modelId="{7864737D-F73B-49E8-8BD0-B8BF4E85D14B}" type="presParOf" srcId="{ADA2551A-B6C2-43B1-8995-0D6013F809A5}" destId="{200642D1-42EE-47BC-BD50-46967982627A}" srcOrd="1" destOrd="0" presId="urn:microsoft.com/office/officeart/2018/2/layout/IconLabelList"/>
    <dgm:cxn modelId="{6F91B221-EE5D-416D-9FE9-466CA753E47C}" type="presParOf" srcId="{ADA2551A-B6C2-43B1-8995-0D6013F809A5}" destId="{EA8D0D19-D08A-47D6-ADEB-0B8E52DF50CA}" srcOrd="2" destOrd="0" presId="urn:microsoft.com/office/officeart/2018/2/layout/IconLabelList"/>
    <dgm:cxn modelId="{230E8383-BADF-406A-96E0-D319A65B605D}" type="presParOf" srcId="{85783DC0-B82A-48E7-947F-F4FA04EE400D}" destId="{75599AA8-1FCA-4FB3-A264-DBF32DA7A8D1}" srcOrd="3" destOrd="0" presId="urn:microsoft.com/office/officeart/2018/2/layout/IconLabelList"/>
    <dgm:cxn modelId="{22452958-F3F3-4060-B94A-13E94C86E221}" type="presParOf" srcId="{85783DC0-B82A-48E7-947F-F4FA04EE400D}" destId="{6557AFDB-2C39-41C3-B291-4F0BFF7CC4F4}" srcOrd="4" destOrd="0" presId="urn:microsoft.com/office/officeart/2018/2/layout/IconLabelList"/>
    <dgm:cxn modelId="{25240992-4065-4882-BACB-9BC160899767}" type="presParOf" srcId="{6557AFDB-2C39-41C3-B291-4F0BFF7CC4F4}" destId="{96A18B3C-91B4-4BF1-8EEE-7663F115CCBA}" srcOrd="0" destOrd="0" presId="urn:microsoft.com/office/officeart/2018/2/layout/IconLabelList"/>
    <dgm:cxn modelId="{A4DA46FA-BED1-4752-81A7-2B7C20E0D043}" type="presParOf" srcId="{6557AFDB-2C39-41C3-B291-4F0BFF7CC4F4}" destId="{268DBF72-A97B-4B7E-9B98-C1E257C953AC}" srcOrd="1" destOrd="0" presId="urn:microsoft.com/office/officeart/2018/2/layout/IconLabelList"/>
    <dgm:cxn modelId="{11A1D8A4-20F6-44AF-BE59-B01955EC430A}" type="presParOf" srcId="{6557AFDB-2C39-41C3-B291-4F0BFF7CC4F4}" destId="{46470A03-4CEB-4B03-B54F-758260D09013}" srcOrd="2" destOrd="0" presId="urn:microsoft.com/office/officeart/2018/2/layout/IconLabelList"/>
    <dgm:cxn modelId="{FD52FAC2-E13F-4371-BE9D-3743D3EF1281}" type="presParOf" srcId="{85783DC0-B82A-48E7-947F-F4FA04EE400D}" destId="{F5384379-BE1F-4C23-96F4-F20FEBD7908D}" srcOrd="5" destOrd="0" presId="urn:microsoft.com/office/officeart/2018/2/layout/IconLabelList"/>
    <dgm:cxn modelId="{3F541B0C-5554-46E6-87ED-AC22634ECA50}" type="presParOf" srcId="{85783DC0-B82A-48E7-947F-F4FA04EE400D}" destId="{91452BD0-E3DD-44EF-ADA7-095EB299CF15}" srcOrd="6" destOrd="0" presId="urn:microsoft.com/office/officeart/2018/2/layout/IconLabelList"/>
    <dgm:cxn modelId="{31D84A4A-46B9-4F08-AD00-D2D5A54F9C51}" type="presParOf" srcId="{91452BD0-E3DD-44EF-ADA7-095EB299CF15}" destId="{635C9519-4920-413F-9C33-89451CE5CEA4}" srcOrd="0" destOrd="0" presId="urn:microsoft.com/office/officeart/2018/2/layout/IconLabelList"/>
    <dgm:cxn modelId="{FC23BEF8-749E-49F6-BE2E-622D1E29DE73}" type="presParOf" srcId="{91452BD0-E3DD-44EF-ADA7-095EB299CF15}" destId="{0FE2B179-8BBA-4266-AA87-77912AEE4D95}" srcOrd="1" destOrd="0" presId="urn:microsoft.com/office/officeart/2018/2/layout/IconLabelList"/>
    <dgm:cxn modelId="{FA39CE63-1F1D-435A-AF61-E38641B824BB}" type="presParOf" srcId="{91452BD0-E3DD-44EF-ADA7-095EB299CF15}" destId="{723622E6-260F-4B8F-8C82-5C0A87467B05}" srcOrd="2" destOrd="0" presId="urn:microsoft.com/office/officeart/2018/2/layout/IconLabelList"/>
    <dgm:cxn modelId="{E8ADC1B5-6380-48A2-92BB-2D31F41AEB65}" type="presParOf" srcId="{85783DC0-B82A-48E7-947F-F4FA04EE400D}" destId="{FF5E6F75-D0C1-414A-9BA9-82335ED5A0ED}" srcOrd="7" destOrd="0" presId="urn:microsoft.com/office/officeart/2018/2/layout/IconLabelList"/>
    <dgm:cxn modelId="{05A115D6-14D5-4496-8DB4-E4807C96F28E}" type="presParOf" srcId="{85783DC0-B82A-48E7-947F-F4FA04EE400D}" destId="{0C73260C-1457-4FB1-BF93-54F54519E863}" srcOrd="8" destOrd="0" presId="urn:microsoft.com/office/officeart/2018/2/layout/IconLabelList"/>
    <dgm:cxn modelId="{0B38BE4F-DCBA-48A7-86F7-55E8CDDE27CD}" type="presParOf" srcId="{0C73260C-1457-4FB1-BF93-54F54519E863}" destId="{E0795E46-F2A6-4738-9401-39DAAB95C222}" srcOrd="0" destOrd="0" presId="urn:microsoft.com/office/officeart/2018/2/layout/IconLabelList"/>
    <dgm:cxn modelId="{D5BBA4A0-89BC-43EA-B2CB-0BD46F23A210}" type="presParOf" srcId="{0C73260C-1457-4FB1-BF93-54F54519E863}" destId="{8935376D-EB66-4100-9247-FD374693D6F2}" srcOrd="1" destOrd="0" presId="urn:microsoft.com/office/officeart/2018/2/layout/IconLabelList"/>
    <dgm:cxn modelId="{3F9AC76B-26A6-4AA4-8D4D-ABE75484698B}" type="presParOf" srcId="{0C73260C-1457-4FB1-BF93-54F54519E863}" destId="{4C80671A-9EF3-4839-8359-FA7DFD8185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E018D4-2CFB-432C-9945-01A75650896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8BCA20-23A3-421E-81C9-54D9B75940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Identify the type of data you are working with.</a:t>
          </a:r>
        </a:p>
      </dgm:t>
    </dgm:pt>
    <dgm:pt modelId="{0BDEF499-6E42-4CDD-9D47-30912DB8FF9C}" type="parTrans" cxnId="{1FB4047F-29E9-4096-B317-9DD26949D776}">
      <dgm:prSet/>
      <dgm:spPr/>
      <dgm:t>
        <a:bodyPr/>
        <a:lstStyle/>
        <a:p>
          <a:endParaRPr lang="en-US" sz="2000"/>
        </a:p>
      </dgm:t>
    </dgm:pt>
    <dgm:pt modelId="{2F6458E7-9CE7-4696-B111-2BC1F30ACFD2}" type="sibTrans" cxnId="{1FB4047F-29E9-4096-B317-9DD26949D776}">
      <dgm:prSet phldrT="1" custT="1"/>
      <dgm:spPr/>
      <dgm:t>
        <a:bodyPr/>
        <a:lstStyle/>
        <a:p>
          <a:r>
            <a:rPr lang="en-US" sz="5400"/>
            <a:t>1</a:t>
          </a:r>
        </a:p>
      </dgm:t>
    </dgm:pt>
    <dgm:pt modelId="{9D2DF5A5-8C49-4BB5-BBC9-83356E115D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Understand the audience and the message you want to convey.</a:t>
          </a:r>
        </a:p>
      </dgm:t>
    </dgm:pt>
    <dgm:pt modelId="{73711273-96EB-48AF-8B99-4E5E15B24B8A}" type="parTrans" cxnId="{F6ED4C0E-D29A-493E-9DCE-9C5A73ED7764}">
      <dgm:prSet/>
      <dgm:spPr/>
      <dgm:t>
        <a:bodyPr/>
        <a:lstStyle/>
        <a:p>
          <a:endParaRPr lang="en-US" sz="2000"/>
        </a:p>
      </dgm:t>
    </dgm:pt>
    <dgm:pt modelId="{6B316500-739F-489B-8960-E0737B9F5D21}" type="sibTrans" cxnId="{F6ED4C0E-D29A-493E-9DCE-9C5A73ED7764}">
      <dgm:prSet phldrT="2" custT="1"/>
      <dgm:spPr/>
      <dgm:t>
        <a:bodyPr/>
        <a:lstStyle/>
        <a:p>
          <a:r>
            <a:rPr lang="en-US" sz="5400"/>
            <a:t>2</a:t>
          </a:r>
        </a:p>
      </dgm:t>
    </dgm:pt>
    <dgm:pt modelId="{90C8FE35-F810-4CB6-A657-3C839BFE11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Choose charts that simplify complex data.</a:t>
          </a:r>
        </a:p>
      </dgm:t>
    </dgm:pt>
    <dgm:pt modelId="{0FFAF16E-9CB1-495E-BED1-B5C57F6D5270}" type="parTrans" cxnId="{BA9186C7-02C5-4A8F-9900-487D56A03C58}">
      <dgm:prSet/>
      <dgm:spPr/>
      <dgm:t>
        <a:bodyPr/>
        <a:lstStyle/>
        <a:p>
          <a:endParaRPr lang="en-US" sz="2000"/>
        </a:p>
      </dgm:t>
    </dgm:pt>
    <dgm:pt modelId="{63974C1E-BD25-482E-9BF3-391DD48AC851}" type="sibTrans" cxnId="{BA9186C7-02C5-4A8F-9900-487D56A03C58}">
      <dgm:prSet phldrT="3" custT="1"/>
      <dgm:spPr/>
      <dgm:t>
        <a:bodyPr/>
        <a:lstStyle/>
        <a:p>
          <a:r>
            <a:rPr lang="en-US" sz="5400"/>
            <a:t>3</a:t>
          </a:r>
        </a:p>
      </dgm:t>
    </dgm:pt>
    <dgm:pt modelId="{3172D981-42EC-4AC1-B64B-7E3BCCBFF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Avoid over-complicating with too many visual elements.</a:t>
          </a:r>
        </a:p>
      </dgm:t>
    </dgm:pt>
    <dgm:pt modelId="{16280D91-9A30-4017-B98E-278B4676C0A0}" type="parTrans" cxnId="{B5F7DEFF-E72A-4374-81F8-35C52F3771E7}">
      <dgm:prSet/>
      <dgm:spPr/>
      <dgm:t>
        <a:bodyPr/>
        <a:lstStyle/>
        <a:p>
          <a:endParaRPr lang="en-US" sz="2000"/>
        </a:p>
      </dgm:t>
    </dgm:pt>
    <dgm:pt modelId="{66286FEB-C852-45E9-A44A-B0F62C199E9D}" type="sibTrans" cxnId="{B5F7DEFF-E72A-4374-81F8-35C52F3771E7}">
      <dgm:prSet phldrT="4" custT="1"/>
      <dgm:spPr/>
      <dgm:t>
        <a:bodyPr/>
        <a:lstStyle/>
        <a:p>
          <a:r>
            <a:rPr lang="en-US" sz="5400"/>
            <a:t>4</a:t>
          </a:r>
        </a:p>
      </dgm:t>
    </dgm:pt>
    <dgm:pt modelId="{D3992654-99E6-4BAF-8DF9-81889F90E8DF}" type="pres">
      <dgm:prSet presAssocID="{6DE018D4-2CFB-432C-9945-01A75650896E}" presName="Name0" presStyleCnt="0">
        <dgm:presLayoutVars>
          <dgm:animLvl val="lvl"/>
          <dgm:resizeHandles val="exact"/>
        </dgm:presLayoutVars>
      </dgm:prSet>
      <dgm:spPr/>
    </dgm:pt>
    <dgm:pt modelId="{20C856B3-18FB-4F29-870C-988DB05EADFA}" type="pres">
      <dgm:prSet presAssocID="{E78BCA20-23A3-421E-81C9-54D9B759402E}" presName="compositeNode" presStyleCnt="0">
        <dgm:presLayoutVars>
          <dgm:bulletEnabled val="1"/>
        </dgm:presLayoutVars>
      </dgm:prSet>
      <dgm:spPr/>
    </dgm:pt>
    <dgm:pt modelId="{759C6342-0892-4577-8F07-F176DF4992E3}" type="pres">
      <dgm:prSet presAssocID="{E78BCA20-23A3-421E-81C9-54D9B759402E}" presName="bgRect" presStyleLbl="bgAccFollowNode1" presStyleIdx="0" presStyleCnt="4"/>
      <dgm:spPr/>
    </dgm:pt>
    <dgm:pt modelId="{2E7EFD8C-374A-4DFB-82D2-8E043E1BC533}" type="pres">
      <dgm:prSet presAssocID="{2F6458E7-9CE7-4696-B111-2BC1F30ACFD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843B332-DCCD-4614-952E-2EC6D5D9BCC4}" type="pres">
      <dgm:prSet presAssocID="{E78BCA20-23A3-421E-81C9-54D9B759402E}" presName="bottomLine" presStyleLbl="alignNode1" presStyleIdx="1" presStyleCnt="8">
        <dgm:presLayoutVars/>
      </dgm:prSet>
      <dgm:spPr/>
    </dgm:pt>
    <dgm:pt modelId="{D443F32C-4913-4A68-80E5-DF0CA4CC6F65}" type="pres">
      <dgm:prSet presAssocID="{E78BCA20-23A3-421E-81C9-54D9B759402E}" presName="nodeText" presStyleLbl="bgAccFollowNode1" presStyleIdx="0" presStyleCnt="4">
        <dgm:presLayoutVars>
          <dgm:bulletEnabled val="1"/>
        </dgm:presLayoutVars>
      </dgm:prSet>
      <dgm:spPr/>
    </dgm:pt>
    <dgm:pt modelId="{9909DDC0-6E6F-4627-83E7-5DD722D95D45}" type="pres">
      <dgm:prSet presAssocID="{2F6458E7-9CE7-4696-B111-2BC1F30ACFD2}" presName="sibTrans" presStyleCnt="0"/>
      <dgm:spPr/>
    </dgm:pt>
    <dgm:pt modelId="{2FAC8C1D-0D86-4DEC-8919-D6CC3B1A35B2}" type="pres">
      <dgm:prSet presAssocID="{9D2DF5A5-8C49-4BB5-BBC9-83356E115DC1}" presName="compositeNode" presStyleCnt="0">
        <dgm:presLayoutVars>
          <dgm:bulletEnabled val="1"/>
        </dgm:presLayoutVars>
      </dgm:prSet>
      <dgm:spPr/>
    </dgm:pt>
    <dgm:pt modelId="{F8EB3B70-84AF-45E9-BBED-85F0BFC07625}" type="pres">
      <dgm:prSet presAssocID="{9D2DF5A5-8C49-4BB5-BBC9-83356E115DC1}" presName="bgRect" presStyleLbl="bgAccFollowNode1" presStyleIdx="1" presStyleCnt="4"/>
      <dgm:spPr/>
    </dgm:pt>
    <dgm:pt modelId="{918B4EF8-102F-470E-A085-7A57475802CD}" type="pres">
      <dgm:prSet presAssocID="{6B316500-739F-489B-8960-E0737B9F5D2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AF0EC0B-C5F8-4F31-B904-4655A9DEC3B5}" type="pres">
      <dgm:prSet presAssocID="{9D2DF5A5-8C49-4BB5-BBC9-83356E115DC1}" presName="bottomLine" presStyleLbl="alignNode1" presStyleIdx="3" presStyleCnt="8">
        <dgm:presLayoutVars/>
      </dgm:prSet>
      <dgm:spPr/>
    </dgm:pt>
    <dgm:pt modelId="{F6A85524-3DA7-433F-AE96-0A70D1DBB5E2}" type="pres">
      <dgm:prSet presAssocID="{9D2DF5A5-8C49-4BB5-BBC9-83356E115DC1}" presName="nodeText" presStyleLbl="bgAccFollowNode1" presStyleIdx="1" presStyleCnt="4">
        <dgm:presLayoutVars>
          <dgm:bulletEnabled val="1"/>
        </dgm:presLayoutVars>
      </dgm:prSet>
      <dgm:spPr/>
    </dgm:pt>
    <dgm:pt modelId="{A4A667D0-FC55-4666-9DBF-B6D23E2E52BA}" type="pres">
      <dgm:prSet presAssocID="{6B316500-739F-489B-8960-E0737B9F5D21}" presName="sibTrans" presStyleCnt="0"/>
      <dgm:spPr/>
    </dgm:pt>
    <dgm:pt modelId="{B9751F49-CD7C-4628-9ABC-020E057F1E23}" type="pres">
      <dgm:prSet presAssocID="{90C8FE35-F810-4CB6-A657-3C839BFE111A}" presName="compositeNode" presStyleCnt="0">
        <dgm:presLayoutVars>
          <dgm:bulletEnabled val="1"/>
        </dgm:presLayoutVars>
      </dgm:prSet>
      <dgm:spPr/>
    </dgm:pt>
    <dgm:pt modelId="{25452AC4-BCA8-4609-ACB8-3922DD332C1B}" type="pres">
      <dgm:prSet presAssocID="{90C8FE35-F810-4CB6-A657-3C839BFE111A}" presName="bgRect" presStyleLbl="bgAccFollowNode1" presStyleIdx="2" presStyleCnt="4"/>
      <dgm:spPr/>
    </dgm:pt>
    <dgm:pt modelId="{B575CC42-4009-4AE3-850B-5423E4C9310B}" type="pres">
      <dgm:prSet presAssocID="{63974C1E-BD25-482E-9BF3-391DD48AC85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01252C0-C7BE-4EA9-8E05-D41B7D1B5D67}" type="pres">
      <dgm:prSet presAssocID="{90C8FE35-F810-4CB6-A657-3C839BFE111A}" presName="bottomLine" presStyleLbl="alignNode1" presStyleIdx="5" presStyleCnt="8">
        <dgm:presLayoutVars/>
      </dgm:prSet>
      <dgm:spPr/>
    </dgm:pt>
    <dgm:pt modelId="{DE297D4A-9D86-400F-8C5E-789BA47F1139}" type="pres">
      <dgm:prSet presAssocID="{90C8FE35-F810-4CB6-A657-3C839BFE111A}" presName="nodeText" presStyleLbl="bgAccFollowNode1" presStyleIdx="2" presStyleCnt="4">
        <dgm:presLayoutVars>
          <dgm:bulletEnabled val="1"/>
        </dgm:presLayoutVars>
      </dgm:prSet>
      <dgm:spPr/>
    </dgm:pt>
    <dgm:pt modelId="{82DCC4C7-F66E-4679-8723-A1AC4C0E45FF}" type="pres">
      <dgm:prSet presAssocID="{63974C1E-BD25-482E-9BF3-391DD48AC851}" presName="sibTrans" presStyleCnt="0"/>
      <dgm:spPr/>
    </dgm:pt>
    <dgm:pt modelId="{97148045-AFF9-4A27-BD6F-23E30581E35B}" type="pres">
      <dgm:prSet presAssocID="{3172D981-42EC-4AC1-B64B-7E3BCCBFF1DD}" presName="compositeNode" presStyleCnt="0">
        <dgm:presLayoutVars>
          <dgm:bulletEnabled val="1"/>
        </dgm:presLayoutVars>
      </dgm:prSet>
      <dgm:spPr/>
    </dgm:pt>
    <dgm:pt modelId="{7ACBB859-EAFA-42EE-AB60-E38677EC96CC}" type="pres">
      <dgm:prSet presAssocID="{3172D981-42EC-4AC1-B64B-7E3BCCBFF1DD}" presName="bgRect" presStyleLbl="bgAccFollowNode1" presStyleIdx="3" presStyleCnt="4"/>
      <dgm:spPr/>
    </dgm:pt>
    <dgm:pt modelId="{261FB0FF-F921-42D3-8E81-D50D271E9FF0}" type="pres">
      <dgm:prSet presAssocID="{66286FEB-C852-45E9-A44A-B0F62C199E9D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3125FA9-6937-4CC8-93AD-A58E47B3B7AC}" type="pres">
      <dgm:prSet presAssocID="{3172D981-42EC-4AC1-B64B-7E3BCCBFF1DD}" presName="bottomLine" presStyleLbl="alignNode1" presStyleIdx="7" presStyleCnt="8">
        <dgm:presLayoutVars/>
      </dgm:prSet>
      <dgm:spPr/>
    </dgm:pt>
    <dgm:pt modelId="{5452C896-2186-4E67-B036-9EC571ACE13E}" type="pres">
      <dgm:prSet presAssocID="{3172D981-42EC-4AC1-B64B-7E3BCCBFF1D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6ED4C0E-D29A-493E-9DCE-9C5A73ED7764}" srcId="{6DE018D4-2CFB-432C-9945-01A75650896E}" destId="{9D2DF5A5-8C49-4BB5-BBC9-83356E115DC1}" srcOrd="1" destOrd="0" parTransId="{73711273-96EB-48AF-8B99-4E5E15B24B8A}" sibTransId="{6B316500-739F-489B-8960-E0737B9F5D21}"/>
    <dgm:cxn modelId="{BA72CA23-A347-4D29-A450-540EEB3C83B8}" type="presOf" srcId="{3172D981-42EC-4AC1-B64B-7E3BCCBFF1DD}" destId="{5452C896-2186-4E67-B036-9EC571ACE13E}" srcOrd="1" destOrd="0" presId="urn:microsoft.com/office/officeart/2016/7/layout/BasicLinearProcessNumbered"/>
    <dgm:cxn modelId="{62F65830-BE38-4194-9C66-D38FA5EEBA61}" type="presOf" srcId="{6B316500-739F-489B-8960-E0737B9F5D21}" destId="{918B4EF8-102F-470E-A085-7A57475802CD}" srcOrd="0" destOrd="0" presId="urn:microsoft.com/office/officeart/2016/7/layout/BasicLinearProcessNumbered"/>
    <dgm:cxn modelId="{372C8A31-C3E9-4DBE-AF3B-FE73FED0E016}" type="presOf" srcId="{9D2DF5A5-8C49-4BB5-BBC9-83356E115DC1}" destId="{F6A85524-3DA7-433F-AE96-0A70D1DBB5E2}" srcOrd="1" destOrd="0" presId="urn:microsoft.com/office/officeart/2016/7/layout/BasicLinearProcessNumbered"/>
    <dgm:cxn modelId="{62EDF439-72AB-44F4-90A3-3C3C074C9928}" type="presOf" srcId="{90C8FE35-F810-4CB6-A657-3C839BFE111A}" destId="{25452AC4-BCA8-4609-ACB8-3922DD332C1B}" srcOrd="0" destOrd="0" presId="urn:microsoft.com/office/officeart/2016/7/layout/BasicLinearProcessNumbered"/>
    <dgm:cxn modelId="{A6619E46-0895-40CB-B95F-D55C00B32246}" type="presOf" srcId="{63974C1E-BD25-482E-9BF3-391DD48AC851}" destId="{B575CC42-4009-4AE3-850B-5423E4C9310B}" srcOrd="0" destOrd="0" presId="urn:microsoft.com/office/officeart/2016/7/layout/BasicLinearProcessNumbered"/>
    <dgm:cxn modelId="{0C694054-0F65-4541-AA14-44D7EDBF867E}" type="presOf" srcId="{9D2DF5A5-8C49-4BB5-BBC9-83356E115DC1}" destId="{F8EB3B70-84AF-45E9-BBED-85F0BFC07625}" srcOrd="0" destOrd="0" presId="urn:microsoft.com/office/officeart/2016/7/layout/BasicLinearProcessNumbered"/>
    <dgm:cxn modelId="{B323F376-F6D8-4789-BE6E-67DDEE752FDE}" type="presOf" srcId="{E78BCA20-23A3-421E-81C9-54D9B759402E}" destId="{D443F32C-4913-4A68-80E5-DF0CA4CC6F65}" srcOrd="1" destOrd="0" presId="urn:microsoft.com/office/officeart/2016/7/layout/BasicLinearProcessNumbered"/>
    <dgm:cxn modelId="{7F2BE77B-EF1A-4E4E-A372-3E634740944D}" type="presOf" srcId="{3172D981-42EC-4AC1-B64B-7E3BCCBFF1DD}" destId="{7ACBB859-EAFA-42EE-AB60-E38677EC96CC}" srcOrd="0" destOrd="0" presId="urn:microsoft.com/office/officeart/2016/7/layout/BasicLinearProcessNumbered"/>
    <dgm:cxn modelId="{1FB4047F-29E9-4096-B317-9DD26949D776}" srcId="{6DE018D4-2CFB-432C-9945-01A75650896E}" destId="{E78BCA20-23A3-421E-81C9-54D9B759402E}" srcOrd="0" destOrd="0" parTransId="{0BDEF499-6E42-4CDD-9D47-30912DB8FF9C}" sibTransId="{2F6458E7-9CE7-4696-B111-2BC1F30ACFD2}"/>
    <dgm:cxn modelId="{BCDE5D8D-6005-4692-AF11-51B7988B0894}" type="presOf" srcId="{90C8FE35-F810-4CB6-A657-3C839BFE111A}" destId="{DE297D4A-9D86-400F-8C5E-789BA47F1139}" srcOrd="1" destOrd="0" presId="urn:microsoft.com/office/officeart/2016/7/layout/BasicLinearProcessNumbered"/>
    <dgm:cxn modelId="{B38847B3-8602-4598-8409-C57CEC17273E}" type="presOf" srcId="{2F6458E7-9CE7-4696-B111-2BC1F30ACFD2}" destId="{2E7EFD8C-374A-4DFB-82D2-8E043E1BC533}" srcOrd="0" destOrd="0" presId="urn:microsoft.com/office/officeart/2016/7/layout/BasicLinearProcessNumbered"/>
    <dgm:cxn modelId="{D2C513C6-08E4-466F-B9E9-8BB2CC6B5C41}" type="presOf" srcId="{66286FEB-C852-45E9-A44A-B0F62C199E9D}" destId="{261FB0FF-F921-42D3-8E81-D50D271E9FF0}" srcOrd="0" destOrd="0" presId="urn:microsoft.com/office/officeart/2016/7/layout/BasicLinearProcessNumbered"/>
    <dgm:cxn modelId="{BA9186C7-02C5-4A8F-9900-487D56A03C58}" srcId="{6DE018D4-2CFB-432C-9945-01A75650896E}" destId="{90C8FE35-F810-4CB6-A657-3C839BFE111A}" srcOrd="2" destOrd="0" parTransId="{0FFAF16E-9CB1-495E-BED1-B5C57F6D5270}" sibTransId="{63974C1E-BD25-482E-9BF3-391DD48AC851}"/>
    <dgm:cxn modelId="{183162E3-9372-417C-BC1B-A164E7DE3658}" type="presOf" srcId="{6DE018D4-2CFB-432C-9945-01A75650896E}" destId="{D3992654-99E6-4BAF-8DF9-81889F90E8DF}" srcOrd="0" destOrd="0" presId="urn:microsoft.com/office/officeart/2016/7/layout/BasicLinearProcessNumbered"/>
    <dgm:cxn modelId="{C743C0F6-A455-4E09-9757-062BC53236F0}" type="presOf" srcId="{E78BCA20-23A3-421E-81C9-54D9B759402E}" destId="{759C6342-0892-4577-8F07-F176DF4992E3}" srcOrd="0" destOrd="0" presId="urn:microsoft.com/office/officeart/2016/7/layout/BasicLinearProcessNumbered"/>
    <dgm:cxn modelId="{B5F7DEFF-E72A-4374-81F8-35C52F3771E7}" srcId="{6DE018D4-2CFB-432C-9945-01A75650896E}" destId="{3172D981-42EC-4AC1-B64B-7E3BCCBFF1DD}" srcOrd="3" destOrd="0" parTransId="{16280D91-9A30-4017-B98E-278B4676C0A0}" sibTransId="{66286FEB-C852-45E9-A44A-B0F62C199E9D}"/>
    <dgm:cxn modelId="{508FC9A9-2664-4835-8868-4AAB217D4C04}" type="presParOf" srcId="{D3992654-99E6-4BAF-8DF9-81889F90E8DF}" destId="{20C856B3-18FB-4F29-870C-988DB05EADFA}" srcOrd="0" destOrd="0" presId="urn:microsoft.com/office/officeart/2016/7/layout/BasicLinearProcessNumbered"/>
    <dgm:cxn modelId="{CD024288-53F4-4338-B4F9-EA7E617EF213}" type="presParOf" srcId="{20C856B3-18FB-4F29-870C-988DB05EADFA}" destId="{759C6342-0892-4577-8F07-F176DF4992E3}" srcOrd="0" destOrd="0" presId="urn:microsoft.com/office/officeart/2016/7/layout/BasicLinearProcessNumbered"/>
    <dgm:cxn modelId="{E4A3BCC8-7B37-4E98-8ADE-7D4A95E0ADD0}" type="presParOf" srcId="{20C856B3-18FB-4F29-870C-988DB05EADFA}" destId="{2E7EFD8C-374A-4DFB-82D2-8E043E1BC533}" srcOrd="1" destOrd="0" presId="urn:microsoft.com/office/officeart/2016/7/layout/BasicLinearProcessNumbered"/>
    <dgm:cxn modelId="{328DAC10-4942-479B-999B-E23CFA4DC959}" type="presParOf" srcId="{20C856B3-18FB-4F29-870C-988DB05EADFA}" destId="{F843B332-DCCD-4614-952E-2EC6D5D9BCC4}" srcOrd="2" destOrd="0" presId="urn:microsoft.com/office/officeart/2016/7/layout/BasicLinearProcessNumbered"/>
    <dgm:cxn modelId="{9FBB1DB1-2BDF-4372-995B-16C94823E05A}" type="presParOf" srcId="{20C856B3-18FB-4F29-870C-988DB05EADFA}" destId="{D443F32C-4913-4A68-80E5-DF0CA4CC6F65}" srcOrd="3" destOrd="0" presId="urn:microsoft.com/office/officeart/2016/7/layout/BasicLinearProcessNumbered"/>
    <dgm:cxn modelId="{394A44AA-7C52-49B4-A2E8-630D54052A92}" type="presParOf" srcId="{D3992654-99E6-4BAF-8DF9-81889F90E8DF}" destId="{9909DDC0-6E6F-4627-83E7-5DD722D95D45}" srcOrd="1" destOrd="0" presId="urn:microsoft.com/office/officeart/2016/7/layout/BasicLinearProcessNumbered"/>
    <dgm:cxn modelId="{219F9374-165F-4D2F-BC61-625DCB14441E}" type="presParOf" srcId="{D3992654-99E6-4BAF-8DF9-81889F90E8DF}" destId="{2FAC8C1D-0D86-4DEC-8919-D6CC3B1A35B2}" srcOrd="2" destOrd="0" presId="urn:microsoft.com/office/officeart/2016/7/layout/BasicLinearProcessNumbered"/>
    <dgm:cxn modelId="{4D485950-EF5C-4EBB-B8A0-75FC2FEE0AA6}" type="presParOf" srcId="{2FAC8C1D-0D86-4DEC-8919-D6CC3B1A35B2}" destId="{F8EB3B70-84AF-45E9-BBED-85F0BFC07625}" srcOrd="0" destOrd="0" presId="urn:microsoft.com/office/officeart/2016/7/layout/BasicLinearProcessNumbered"/>
    <dgm:cxn modelId="{76B8FCC3-93A3-4197-A96F-BA17A648B424}" type="presParOf" srcId="{2FAC8C1D-0D86-4DEC-8919-D6CC3B1A35B2}" destId="{918B4EF8-102F-470E-A085-7A57475802CD}" srcOrd="1" destOrd="0" presId="urn:microsoft.com/office/officeart/2016/7/layout/BasicLinearProcessNumbered"/>
    <dgm:cxn modelId="{E73CC63C-864A-4749-9B6E-435BDF06852D}" type="presParOf" srcId="{2FAC8C1D-0D86-4DEC-8919-D6CC3B1A35B2}" destId="{FAF0EC0B-C5F8-4F31-B904-4655A9DEC3B5}" srcOrd="2" destOrd="0" presId="urn:microsoft.com/office/officeart/2016/7/layout/BasicLinearProcessNumbered"/>
    <dgm:cxn modelId="{ECABB945-4B88-45B8-A5CD-0994A5887404}" type="presParOf" srcId="{2FAC8C1D-0D86-4DEC-8919-D6CC3B1A35B2}" destId="{F6A85524-3DA7-433F-AE96-0A70D1DBB5E2}" srcOrd="3" destOrd="0" presId="urn:microsoft.com/office/officeart/2016/7/layout/BasicLinearProcessNumbered"/>
    <dgm:cxn modelId="{0435A08D-B6EA-435F-83FF-F8CD1DCCA2EC}" type="presParOf" srcId="{D3992654-99E6-4BAF-8DF9-81889F90E8DF}" destId="{A4A667D0-FC55-4666-9DBF-B6D23E2E52BA}" srcOrd="3" destOrd="0" presId="urn:microsoft.com/office/officeart/2016/7/layout/BasicLinearProcessNumbered"/>
    <dgm:cxn modelId="{DED53536-CABF-4D07-A7BF-CAE91645D409}" type="presParOf" srcId="{D3992654-99E6-4BAF-8DF9-81889F90E8DF}" destId="{B9751F49-CD7C-4628-9ABC-020E057F1E23}" srcOrd="4" destOrd="0" presId="urn:microsoft.com/office/officeart/2016/7/layout/BasicLinearProcessNumbered"/>
    <dgm:cxn modelId="{CA2071F4-AFF6-4540-BAD2-21E6BC2A3BFF}" type="presParOf" srcId="{B9751F49-CD7C-4628-9ABC-020E057F1E23}" destId="{25452AC4-BCA8-4609-ACB8-3922DD332C1B}" srcOrd="0" destOrd="0" presId="urn:microsoft.com/office/officeart/2016/7/layout/BasicLinearProcessNumbered"/>
    <dgm:cxn modelId="{DA6E94AD-71FA-4A6E-A499-DC94FE2F2705}" type="presParOf" srcId="{B9751F49-CD7C-4628-9ABC-020E057F1E23}" destId="{B575CC42-4009-4AE3-850B-5423E4C9310B}" srcOrd="1" destOrd="0" presId="urn:microsoft.com/office/officeart/2016/7/layout/BasicLinearProcessNumbered"/>
    <dgm:cxn modelId="{CB0B028F-537E-470A-80AD-CCC741411212}" type="presParOf" srcId="{B9751F49-CD7C-4628-9ABC-020E057F1E23}" destId="{401252C0-C7BE-4EA9-8E05-D41B7D1B5D67}" srcOrd="2" destOrd="0" presId="urn:microsoft.com/office/officeart/2016/7/layout/BasicLinearProcessNumbered"/>
    <dgm:cxn modelId="{B1267805-4BF2-41C4-92AB-CB5F401FAE66}" type="presParOf" srcId="{B9751F49-CD7C-4628-9ABC-020E057F1E23}" destId="{DE297D4A-9D86-400F-8C5E-789BA47F1139}" srcOrd="3" destOrd="0" presId="urn:microsoft.com/office/officeart/2016/7/layout/BasicLinearProcessNumbered"/>
    <dgm:cxn modelId="{8E4AE5AF-2E8B-4527-9F18-5645B19244F1}" type="presParOf" srcId="{D3992654-99E6-4BAF-8DF9-81889F90E8DF}" destId="{82DCC4C7-F66E-4679-8723-A1AC4C0E45FF}" srcOrd="5" destOrd="0" presId="urn:microsoft.com/office/officeart/2016/7/layout/BasicLinearProcessNumbered"/>
    <dgm:cxn modelId="{24809ACF-49DC-444C-BDE0-E8014D25086D}" type="presParOf" srcId="{D3992654-99E6-4BAF-8DF9-81889F90E8DF}" destId="{97148045-AFF9-4A27-BD6F-23E30581E35B}" srcOrd="6" destOrd="0" presId="urn:microsoft.com/office/officeart/2016/7/layout/BasicLinearProcessNumbered"/>
    <dgm:cxn modelId="{55B2F390-F212-440D-B375-8D96A4988CF4}" type="presParOf" srcId="{97148045-AFF9-4A27-BD6F-23E30581E35B}" destId="{7ACBB859-EAFA-42EE-AB60-E38677EC96CC}" srcOrd="0" destOrd="0" presId="urn:microsoft.com/office/officeart/2016/7/layout/BasicLinearProcessNumbered"/>
    <dgm:cxn modelId="{9E2E45C8-7EAD-4F6F-BBB1-59127F2A2BF2}" type="presParOf" srcId="{97148045-AFF9-4A27-BD6F-23E30581E35B}" destId="{261FB0FF-F921-42D3-8E81-D50D271E9FF0}" srcOrd="1" destOrd="0" presId="urn:microsoft.com/office/officeart/2016/7/layout/BasicLinearProcessNumbered"/>
    <dgm:cxn modelId="{AF3DF7FC-D7A3-4E3C-BE2B-8FDDDCE95DCD}" type="presParOf" srcId="{97148045-AFF9-4A27-BD6F-23E30581E35B}" destId="{B3125FA9-6937-4CC8-93AD-A58E47B3B7AC}" srcOrd="2" destOrd="0" presId="urn:microsoft.com/office/officeart/2016/7/layout/BasicLinearProcessNumbered"/>
    <dgm:cxn modelId="{AC871665-F841-47B2-BA48-13DC61A94664}" type="presParOf" srcId="{97148045-AFF9-4A27-BD6F-23E30581E35B}" destId="{5452C896-2186-4E67-B036-9EC571ACE13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83E2F-1EFE-499C-ABF5-4ADDFFED6790}">
      <dsp:nvSpPr>
        <dsp:cNvPr id="0" name=""/>
        <dsp:cNvSpPr/>
      </dsp:nvSpPr>
      <dsp:spPr>
        <a:xfrm>
          <a:off x="598586" y="70182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C5C90-0C72-40FA-9244-ECD8C30FE2DB}">
      <dsp:nvSpPr>
        <dsp:cNvPr id="0" name=""/>
        <dsp:cNvSpPr/>
      </dsp:nvSpPr>
      <dsp:spPr>
        <a:xfrm>
          <a:off x="986148" y="108939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80681-542D-4FDA-8D46-5EF0381D6FE4}">
      <dsp:nvSpPr>
        <dsp:cNvPr id="0" name=""/>
        <dsp:cNvSpPr/>
      </dsp:nvSpPr>
      <dsp:spPr>
        <a:xfrm>
          <a:off x="17242" y="3086829"/>
          <a:ext cx="2981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none" dirty="0">
              <a:solidFill>
                <a:srgbClr val="0070C0"/>
              </a:solidFill>
            </a:rPr>
            <a:t>Helps stakeholders understand trends and patterns quickly.</a:t>
          </a:r>
        </a:p>
      </dsp:txBody>
      <dsp:txXfrm>
        <a:off x="17242" y="3086829"/>
        <a:ext cx="2981250" cy="855000"/>
      </dsp:txXfrm>
    </dsp:sp>
    <dsp:sp modelId="{9A8F0978-1B13-4B8D-A56B-717A066327E9}">
      <dsp:nvSpPr>
        <dsp:cNvPr id="0" name=""/>
        <dsp:cNvSpPr/>
      </dsp:nvSpPr>
      <dsp:spPr>
        <a:xfrm>
          <a:off x="4101554" y="70182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CF61B-67A5-4C03-A782-A0ABDC536F08}">
      <dsp:nvSpPr>
        <dsp:cNvPr id="0" name=""/>
        <dsp:cNvSpPr/>
      </dsp:nvSpPr>
      <dsp:spPr>
        <a:xfrm>
          <a:off x="4489117" y="108939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B6A4-01EC-4697-8D20-2ED35EA509F7}">
      <dsp:nvSpPr>
        <dsp:cNvPr id="0" name=""/>
        <dsp:cNvSpPr/>
      </dsp:nvSpPr>
      <dsp:spPr>
        <a:xfrm>
          <a:off x="3520211" y="3086829"/>
          <a:ext cx="2981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none" dirty="0">
              <a:solidFill>
                <a:srgbClr val="0070C0"/>
              </a:solidFill>
            </a:rPr>
            <a:t>Increases the impact of presentations and reports.</a:t>
          </a:r>
        </a:p>
      </dsp:txBody>
      <dsp:txXfrm>
        <a:off x="3520211" y="3086829"/>
        <a:ext cx="2981250" cy="855000"/>
      </dsp:txXfrm>
    </dsp:sp>
    <dsp:sp modelId="{ABF5EF73-B9DE-4980-824B-31C0327B89DE}">
      <dsp:nvSpPr>
        <dsp:cNvPr id="0" name=""/>
        <dsp:cNvSpPr/>
      </dsp:nvSpPr>
      <dsp:spPr>
        <a:xfrm>
          <a:off x="7604523" y="70182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BEE1D-8556-4FC7-9DC8-84EE6B1F4C38}">
      <dsp:nvSpPr>
        <dsp:cNvPr id="0" name=""/>
        <dsp:cNvSpPr/>
      </dsp:nvSpPr>
      <dsp:spPr>
        <a:xfrm>
          <a:off x="7992086" y="108939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02781-4A11-4542-87CE-DDC8FA2E8B1F}">
      <dsp:nvSpPr>
        <dsp:cNvPr id="0" name=""/>
        <dsp:cNvSpPr/>
      </dsp:nvSpPr>
      <dsp:spPr>
        <a:xfrm>
          <a:off x="7023179" y="3086829"/>
          <a:ext cx="2981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none" dirty="0">
              <a:solidFill>
                <a:srgbClr val="0070C0"/>
              </a:solidFill>
            </a:rPr>
            <a:t>Critical for strategy formulation and operational insights.</a:t>
          </a:r>
        </a:p>
      </dsp:txBody>
      <dsp:txXfrm>
        <a:off x="7023179" y="3086829"/>
        <a:ext cx="298125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2CB25-22FE-4A7F-A6D3-D5B9768CD4E6}">
      <dsp:nvSpPr>
        <dsp:cNvPr id="0" name=""/>
        <dsp:cNvSpPr/>
      </dsp:nvSpPr>
      <dsp:spPr>
        <a:xfrm>
          <a:off x="0" y="1072854"/>
          <a:ext cx="3015110" cy="1914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216D1-86D1-4234-81D7-7CD2C310736E}">
      <dsp:nvSpPr>
        <dsp:cNvPr id="0" name=""/>
        <dsp:cNvSpPr/>
      </dsp:nvSpPr>
      <dsp:spPr>
        <a:xfrm>
          <a:off x="335012" y="1391116"/>
          <a:ext cx="3015110" cy="1914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Transforms raw data into clear, actionable insights.</a:t>
          </a:r>
        </a:p>
      </dsp:txBody>
      <dsp:txXfrm>
        <a:off x="391089" y="1447193"/>
        <a:ext cx="2902956" cy="1802441"/>
      </dsp:txXfrm>
    </dsp:sp>
    <dsp:sp modelId="{72529220-0264-4C04-91CC-B3E73DEA4F48}">
      <dsp:nvSpPr>
        <dsp:cNvPr id="0" name=""/>
        <dsp:cNvSpPr/>
      </dsp:nvSpPr>
      <dsp:spPr>
        <a:xfrm>
          <a:off x="3685135" y="1072854"/>
          <a:ext cx="3015110" cy="1914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7C2B4-BC30-47EC-8885-12428B0CC893}">
      <dsp:nvSpPr>
        <dsp:cNvPr id="0" name=""/>
        <dsp:cNvSpPr/>
      </dsp:nvSpPr>
      <dsp:spPr>
        <a:xfrm>
          <a:off x="4020147" y="1391116"/>
          <a:ext cx="3015110" cy="1914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Enhances decision-making by making patterns easier to detect.</a:t>
          </a:r>
        </a:p>
      </dsp:txBody>
      <dsp:txXfrm>
        <a:off x="4076224" y="1447193"/>
        <a:ext cx="2902956" cy="1802441"/>
      </dsp:txXfrm>
    </dsp:sp>
    <dsp:sp modelId="{FF50AC22-3D40-4D7F-A2C9-22B427E080E4}">
      <dsp:nvSpPr>
        <dsp:cNvPr id="0" name=""/>
        <dsp:cNvSpPr/>
      </dsp:nvSpPr>
      <dsp:spPr>
        <a:xfrm>
          <a:off x="7370270" y="1072854"/>
          <a:ext cx="3015110" cy="1914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6431F-F34A-43BA-ADDA-ED0AF90CBCE4}">
      <dsp:nvSpPr>
        <dsp:cNvPr id="0" name=""/>
        <dsp:cNvSpPr/>
      </dsp:nvSpPr>
      <dsp:spPr>
        <a:xfrm>
          <a:off x="7705283" y="1391116"/>
          <a:ext cx="3015110" cy="1914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for storytelling and communicating findings effectively.</a:t>
          </a:r>
        </a:p>
      </dsp:txBody>
      <dsp:txXfrm>
        <a:off x="7761360" y="1447193"/>
        <a:ext cx="2902956" cy="1802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696FA-9140-4F71-9707-9AC80DBCFED3}">
      <dsp:nvSpPr>
        <dsp:cNvPr id="0" name=""/>
        <dsp:cNvSpPr/>
      </dsp:nvSpPr>
      <dsp:spPr>
        <a:xfrm>
          <a:off x="622800" y="76149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97287-25BB-46EB-9D32-09B2E4C14256}">
      <dsp:nvSpPr>
        <dsp:cNvPr id="0" name=""/>
        <dsp:cNvSpPr/>
      </dsp:nvSpPr>
      <dsp:spPr>
        <a:xfrm>
          <a:off x="127800" y="2111511"/>
          <a:ext cx="1800000" cy="22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Line Charts: Best for tracking data over time (e.g., COVID cases).</a:t>
          </a:r>
        </a:p>
      </dsp:txBody>
      <dsp:txXfrm>
        <a:off x="127800" y="2111511"/>
        <a:ext cx="1800000" cy="2250000"/>
      </dsp:txXfrm>
    </dsp:sp>
    <dsp:sp modelId="{FE85D5B3-7F15-4BCC-8246-92153B8067DC}">
      <dsp:nvSpPr>
        <dsp:cNvPr id="0" name=""/>
        <dsp:cNvSpPr/>
      </dsp:nvSpPr>
      <dsp:spPr>
        <a:xfrm>
          <a:off x="2737800" y="76149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D0D19-D08A-47D6-ADEB-0B8E52DF50CA}">
      <dsp:nvSpPr>
        <dsp:cNvPr id="0" name=""/>
        <dsp:cNvSpPr/>
      </dsp:nvSpPr>
      <dsp:spPr>
        <a:xfrm>
          <a:off x="2242800" y="2111511"/>
          <a:ext cx="1800000" cy="22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Bar Charts: Effective for comparing categories.</a:t>
          </a:r>
        </a:p>
      </dsp:txBody>
      <dsp:txXfrm>
        <a:off x="2242800" y="2111511"/>
        <a:ext cx="1800000" cy="2250000"/>
      </dsp:txXfrm>
    </dsp:sp>
    <dsp:sp modelId="{96A18B3C-91B4-4BF1-8EEE-7663F115CCBA}">
      <dsp:nvSpPr>
        <dsp:cNvPr id="0" name=""/>
        <dsp:cNvSpPr/>
      </dsp:nvSpPr>
      <dsp:spPr>
        <a:xfrm>
          <a:off x="4852800" y="76149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70A03-4CEB-4B03-B54F-758260D09013}">
      <dsp:nvSpPr>
        <dsp:cNvPr id="0" name=""/>
        <dsp:cNvSpPr/>
      </dsp:nvSpPr>
      <dsp:spPr>
        <a:xfrm>
          <a:off x="4357800" y="2111511"/>
          <a:ext cx="1800000" cy="22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Pie Charts: Visualizing part-to-whole relationships.</a:t>
          </a:r>
        </a:p>
      </dsp:txBody>
      <dsp:txXfrm>
        <a:off x="4357800" y="2111511"/>
        <a:ext cx="1800000" cy="2250000"/>
      </dsp:txXfrm>
    </dsp:sp>
    <dsp:sp modelId="{635C9519-4920-413F-9C33-89451CE5CEA4}">
      <dsp:nvSpPr>
        <dsp:cNvPr id="0" name=""/>
        <dsp:cNvSpPr/>
      </dsp:nvSpPr>
      <dsp:spPr>
        <a:xfrm>
          <a:off x="6967800" y="76149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622E6-260F-4B8F-8C82-5C0A87467B05}">
      <dsp:nvSpPr>
        <dsp:cNvPr id="0" name=""/>
        <dsp:cNvSpPr/>
      </dsp:nvSpPr>
      <dsp:spPr>
        <a:xfrm>
          <a:off x="6472800" y="2111511"/>
          <a:ext cx="1800000" cy="22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Scatter Plots: Showing relationships between variables.</a:t>
          </a:r>
        </a:p>
      </dsp:txBody>
      <dsp:txXfrm>
        <a:off x="6472800" y="2111511"/>
        <a:ext cx="1800000" cy="2250000"/>
      </dsp:txXfrm>
    </dsp:sp>
    <dsp:sp modelId="{E0795E46-F2A6-4738-9401-39DAAB95C222}">
      <dsp:nvSpPr>
        <dsp:cNvPr id="0" name=""/>
        <dsp:cNvSpPr/>
      </dsp:nvSpPr>
      <dsp:spPr>
        <a:xfrm>
          <a:off x="9082800" y="76149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0671A-9EF3-4839-8359-FA7DFD81851B}">
      <dsp:nvSpPr>
        <dsp:cNvPr id="0" name=""/>
        <dsp:cNvSpPr/>
      </dsp:nvSpPr>
      <dsp:spPr>
        <a:xfrm>
          <a:off x="8587800" y="2111511"/>
          <a:ext cx="1800000" cy="22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Heat Maps: Visualizing density or intensity of data.</a:t>
          </a:r>
        </a:p>
      </dsp:txBody>
      <dsp:txXfrm>
        <a:off x="8587800" y="2111511"/>
        <a:ext cx="1800000" cy="225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C6342-0892-4577-8F07-F176DF4992E3}">
      <dsp:nvSpPr>
        <dsp:cNvPr id="0" name=""/>
        <dsp:cNvSpPr/>
      </dsp:nvSpPr>
      <dsp:spPr>
        <a:xfrm>
          <a:off x="3136" y="815154"/>
          <a:ext cx="2488537" cy="348395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16" tIns="330200" rIns="194016" bIns="33020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Identify the type of data you are working with.</a:t>
          </a:r>
        </a:p>
      </dsp:txBody>
      <dsp:txXfrm>
        <a:off x="3136" y="2139056"/>
        <a:ext cx="2488537" cy="2090371"/>
      </dsp:txXfrm>
    </dsp:sp>
    <dsp:sp modelId="{2E7EFD8C-374A-4DFB-82D2-8E043E1BC533}">
      <dsp:nvSpPr>
        <dsp:cNvPr id="0" name=""/>
        <dsp:cNvSpPr/>
      </dsp:nvSpPr>
      <dsp:spPr>
        <a:xfrm>
          <a:off x="724812" y="1163549"/>
          <a:ext cx="1045185" cy="10451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487" tIns="12700" rIns="81487" bIns="1270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1</a:t>
          </a:r>
        </a:p>
      </dsp:txBody>
      <dsp:txXfrm>
        <a:off x="877876" y="1316613"/>
        <a:ext cx="739057" cy="739057"/>
      </dsp:txXfrm>
    </dsp:sp>
    <dsp:sp modelId="{F843B332-DCCD-4614-952E-2EC6D5D9BCC4}">
      <dsp:nvSpPr>
        <dsp:cNvPr id="0" name=""/>
        <dsp:cNvSpPr/>
      </dsp:nvSpPr>
      <dsp:spPr>
        <a:xfrm>
          <a:off x="3136" y="4299034"/>
          <a:ext cx="2488537" cy="72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B3B70-84AF-45E9-BBED-85F0BFC07625}">
      <dsp:nvSpPr>
        <dsp:cNvPr id="0" name=""/>
        <dsp:cNvSpPr/>
      </dsp:nvSpPr>
      <dsp:spPr>
        <a:xfrm>
          <a:off x="2740528" y="815154"/>
          <a:ext cx="2488537" cy="3483952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16" tIns="330200" rIns="194016" bIns="33020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the audience and the message you want to convey.</a:t>
          </a:r>
        </a:p>
      </dsp:txBody>
      <dsp:txXfrm>
        <a:off x="2740528" y="2139056"/>
        <a:ext cx="2488537" cy="2090371"/>
      </dsp:txXfrm>
    </dsp:sp>
    <dsp:sp modelId="{918B4EF8-102F-470E-A085-7A57475802CD}">
      <dsp:nvSpPr>
        <dsp:cNvPr id="0" name=""/>
        <dsp:cNvSpPr/>
      </dsp:nvSpPr>
      <dsp:spPr>
        <a:xfrm>
          <a:off x="3462204" y="1163549"/>
          <a:ext cx="1045185" cy="1045185"/>
        </a:xfrm>
        <a:prstGeom prst="ellipse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487" tIns="12700" rIns="81487" bIns="1270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2</a:t>
          </a:r>
        </a:p>
      </dsp:txBody>
      <dsp:txXfrm>
        <a:off x="3615268" y="1316613"/>
        <a:ext cx="739057" cy="739057"/>
      </dsp:txXfrm>
    </dsp:sp>
    <dsp:sp modelId="{FAF0EC0B-C5F8-4F31-B904-4655A9DEC3B5}">
      <dsp:nvSpPr>
        <dsp:cNvPr id="0" name=""/>
        <dsp:cNvSpPr/>
      </dsp:nvSpPr>
      <dsp:spPr>
        <a:xfrm>
          <a:off x="2740528" y="4299034"/>
          <a:ext cx="2488537" cy="72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52AC4-BCA8-4609-ACB8-3922DD332C1B}">
      <dsp:nvSpPr>
        <dsp:cNvPr id="0" name=""/>
        <dsp:cNvSpPr/>
      </dsp:nvSpPr>
      <dsp:spPr>
        <a:xfrm>
          <a:off x="5477919" y="815154"/>
          <a:ext cx="2488537" cy="3483952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16" tIns="330200" rIns="194016" bIns="33020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Choose charts that simplify complex data.</a:t>
          </a:r>
        </a:p>
      </dsp:txBody>
      <dsp:txXfrm>
        <a:off x="5477919" y="2139056"/>
        <a:ext cx="2488537" cy="2090371"/>
      </dsp:txXfrm>
    </dsp:sp>
    <dsp:sp modelId="{B575CC42-4009-4AE3-850B-5423E4C9310B}">
      <dsp:nvSpPr>
        <dsp:cNvPr id="0" name=""/>
        <dsp:cNvSpPr/>
      </dsp:nvSpPr>
      <dsp:spPr>
        <a:xfrm>
          <a:off x="6199595" y="1163549"/>
          <a:ext cx="1045185" cy="1045185"/>
        </a:xfrm>
        <a:prstGeom prst="ellipse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487" tIns="12700" rIns="81487" bIns="1270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3</a:t>
          </a:r>
        </a:p>
      </dsp:txBody>
      <dsp:txXfrm>
        <a:off x="6352659" y="1316613"/>
        <a:ext cx="739057" cy="739057"/>
      </dsp:txXfrm>
    </dsp:sp>
    <dsp:sp modelId="{401252C0-C7BE-4EA9-8E05-D41B7D1B5D67}">
      <dsp:nvSpPr>
        <dsp:cNvPr id="0" name=""/>
        <dsp:cNvSpPr/>
      </dsp:nvSpPr>
      <dsp:spPr>
        <a:xfrm>
          <a:off x="5477919" y="4299034"/>
          <a:ext cx="2488537" cy="72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B859-EAFA-42EE-AB60-E38677EC96CC}">
      <dsp:nvSpPr>
        <dsp:cNvPr id="0" name=""/>
        <dsp:cNvSpPr/>
      </dsp:nvSpPr>
      <dsp:spPr>
        <a:xfrm>
          <a:off x="8215311" y="815154"/>
          <a:ext cx="2488537" cy="3483952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16" tIns="330200" rIns="194016" bIns="33020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Avoid over-complicating with too many visual elements.</a:t>
          </a:r>
        </a:p>
      </dsp:txBody>
      <dsp:txXfrm>
        <a:off x="8215311" y="2139056"/>
        <a:ext cx="2488537" cy="2090371"/>
      </dsp:txXfrm>
    </dsp:sp>
    <dsp:sp modelId="{261FB0FF-F921-42D3-8E81-D50D271E9FF0}">
      <dsp:nvSpPr>
        <dsp:cNvPr id="0" name=""/>
        <dsp:cNvSpPr/>
      </dsp:nvSpPr>
      <dsp:spPr>
        <a:xfrm>
          <a:off x="8936987" y="1163549"/>
          <a:ext cx="1045185" cy="1045185"/>
        </a:xfrm>
        <a:prstGeom prst="ellipse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487" tIns="12700" rIns="81487" bIns="1270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4</a:t>
          </a:r>
        </a:p>
      </dsp:txBody>
      <dsp:txXfrm>
        <a:off x="9090051" y="1316613"/>
        <a:ext cx="739057" cy="739057"/>
      </dsp:txXfrm>
    </dsp:sp>
    <dsp:sp modelId="{B3125FA9-6937-4CC8-93AD-A58E47B3B7AC}">
      <dsp:nvSpPr>
        <dsp:cNvPr id="0" name=""/>
        <dsp:cNvSpPr/>
      </dsp:nvSpPr>
      <dsp:spPr>
        <a:xfrm>
          <a:off x="8215311" y="4299034"/>
          <a:ext cx="2488537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CAB6-0A18-B12A-06A5-CFD0B0666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1E932-87D4-E4A3-5EC5-FD37D2ADB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1194-F8BE-C949-EFCA-00EE7F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BE2-760E-FA63-F53E-6EC6D65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9652-B072-95C3-666A-824B223F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0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A30-B913-89F3-B532-786CB42C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29D4D-DEE7-6A1D-B42E-38574A72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FAF5-A696-3446-BF82-38164F6A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94DE-54DD-A6A8-474C-AB93008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F6DA-A2A6-C945-BF21-6706B5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7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08265-AD14-4580-CC74-9C4CF00E9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309DA-5772-6FBD-97A3-F137B93F9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C790-714C-45F7-D996-F901BECA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402-000D-C35B-9564-25F55D31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7743-5BF8-DFC2-CBDC-EB27E011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58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20082ACF-3AE9-146E-7E5F-C65F33E8B8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77687-59E4-FE10-798A-5CDB60832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ECD35-FA11-4851-4A09-09EF2B1ECA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BE6A8-737D-A62C-6551-363023866B3F}"/>
              </a:ext>
            </a:extLst>
          </p:cNvPr>
          <p:cNvSpPr txBox="1">
            <a:spLocks/>
          </p:cNvSpPr>
          <p:nvPr userDrawn="1"/>
        </p:nvSpPr>
        <p:spPr>
          <a:xfrm>
            <a:off x="-139701" y="6346735"/>
            <a:ext cx="3565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Website-</a:t>
            </a:r>
            <a:r>
              <a:rPr lang="en-US" sz="1600" dirty="0">
                <a:latin typeface="Montserrat SemiBold" pitchFamily="2" charset="0"/>
              </a:rPr>
              <a:t> www.onlinecu.in</a:t>
            </a:r>
            <a:endParaRPr lang="en-IN" sz="16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A99B-85F9-8685-ECB4-83814B31D6D6}"/>
              </a:ext>
            </a:extLst>
          </p:cNvPr>
          <p:cNvSpPr txBox="1">
            <a:spLocks/>
          </p:cNvSpPr>
          <p:nvPr userDrawn="1"/>
        </p:nvSpPr>
        <p:spPr>
          <a:xfrm>
            <a:off x="8505373" y="6346736"/>
            <a:ext cx="382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Helpline no.: </a:t>
            </a:r>
            <a:r>
              <a:rPr lang="en-US" sz="1600" dirty="0">
                <a:latin typeface="Montserrat SemiBold" pitchFamily="2" charset="0"/>
              </a:rPr>
              <a:t>1800 121 388 800 </a:t>
            </a:r>
            <a:endParaRPr lang="en-IN" sz="16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5807-6537-7A6D-A641-B2A17376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0403-42FF-1C59-1D5B-32C3D762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6C83-3353-0411-EE9B-3502DB3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388B-76FB-C020-4F27-4E8F473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3B55-0C9D-95FE-DE57-76D9CAC5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6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200A-4353-C353-E184-88D52DAD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2DB6-9BB8-38D4-16CA-0544ED95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5387-24D0-58FA-83A3-7DE9457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92733-6AE7-EB0F-FA3B-AF5CDFCC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2C6F-7464-367E-E3F8-97DC8C8F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16EA2-7E56-7BA3-2439-E543C416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9EF-5440-6E76-FF73-0CF065E3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6708-25E5-77F6-A964-227D0EE4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C22E3-5FB3-FA79-ED62-21819A6A0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6025A-E802-D170-D6B8-690A286B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B7203-20FE-415A-F923-11A30CAAC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DA1C9-7D6A-71D0-70D9-9B082871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E8C4F-142A-8803-C2AD-C6393A49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3C7CE-86E2-2A63-0ECE-6F7089A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7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E12F-6D65-52A0-48AA-B03A63F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2E755-9EA8-6439-9AA9-91FF3D9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B468B-111F-CF06-6C38-3BC8CFF4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4801-333D-738E-07D1-D8DAF45C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33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45271-495D-152E-CF4A-DF4710D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704DD-032D-53A7-BFF6-45E5965D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7178-4230-89A4-5872-75B34920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0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69D6-24F8-42C9-1D77-EC88669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61D7-9867-D57B-393C-47C770AA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94E2-1CFC-4DFF-4491-2085D8036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D279-5116-5E15-60C5-9EF7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31C19-F77D-04E3-B033-CF6338C1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963EA-8864-E6BE-24F5-23AFDA15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66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6FE6-775B-5F83-EEAB-E36547DB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64366-F9DB-7570-8134-3DDD5A101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F4E6-78FE-6A93-F107-25294F26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A6E5D-D1B7-97B4-E5F0-293D2283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0F263-4F04-05C5-5AB8-17B4BF43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888F2-58F4-670D-C34D-AD8FC745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83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05E56-8D2F-5F2F-8551-44A2B095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45D5-7E47-8624-9AC3-BB3BCD27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5D27-2F61-7E25-7C4F-55CEB6262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0130E-D3C0-4B5D-8C12-EBDFC4E82B3D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E40CC-F5EF-5459-5DE6-51B24194D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7AFA-267B-483B-8828-7D5EC7CBF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9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/b09a5fe57b4d" TargetMode="External"/><Relationship Id="rId2" Type="http://schemas.openxmlformats.org/officeDocument/2006/relationships/hyperlink" Target="https://medium.com/@vikashsinghy2k/how-to-create-stunning-data-visualizations-in-python-top-10-techniques-to-learn-eca1be10a6f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vikashsinghy2k/mastering-credit-risk-analysis-a-step-by-step-guide-to-descriptive-statistics-in-python-bfbdfba627d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45D7B758-93B8-6702-E78A-5420C09B69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88" y="-3481759"/>
            <a:ext cx="12286489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9F29A-6499-7007-BE30-D0006E28FD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E01D9-0256-D1BA-213E-B0241C63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A999DC-A153-1905-C7EE-7C969DA83FFE}"/>
              </a:ext>
            </a:extLst>
          </p:cNvPr>
          <p:cNvSpPr/>
          <p:nvPr/>
        </p:nvSpPr>
        <p:spPr>
          <a:xfrm>
            <a:off x="-419100" y="4152147"/>
            <a:ext cx="12705589" cy="410527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59026-22DA-C7EE-E8D5-0A960E14490B}"/>
              </a:ext>
            </a:extLst>
          </p:cNvPr>
          <p:cNvSpPr/>
          <p:nvPr/>
        </p:nvSpPr>
        <p:spPr>
          <a:xfrm>
            <a:off x="0" y="5429251"/>
            <a:ext cx="12192001" cy="865268"/>
          </a:xfrm>
          <a:prstGeom prst="rect">
            <a:avLst/>
          </a:prstGeom>
          <a:solidFill>
            <a:srgbClr val="C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AFFA5-8138-FB30-6CEE-C907D53506F8}"/>
              </a:ext>
            </a:extLst>
          </p:cNvPr>
          <p:cNvSpPr txBox="1"/>
          <p:nvPr/>
        </p:nvSpPr>
        <p:spPr>
          <a:xfrm>
            <a:off x="1195137" y="5113697"/>
            <a:ext cx="980172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3000" dirty="0">
              <a:solidFill>
                <a:schemeClr val="bg1"/>
              </a:solidFill>
              <a:latin typeface="Montserrat SemiBold" pitchFamily="2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Montserrat SemiBold" pitchFamily="2" charset="0"/>
              </a:rPr>
              <a:t>Introduction to Data Visualization</a:t>
            </a:r>
          </a:p>
          <a:p>
            <a:pPr algn="ctr"/>
            <a:endParaRPr lang="en-US" sz="3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329E-9DF7-8D30-7AB8-A3C716B9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3512-0E3D-D4E0-2D14-DCEACA88D941}"/>
              </a:ext>
            </a:extLst>
          </p:cNvPr>
          <p:cNvSpPr txBox="1">
            <a:spLocks/>
          </p:cNvSpPr>
          <p:nvPr/>
        </p:nvSpPr>
        <p:spPr>
          <a:xfrm>
            <a:off x="2939143" y="217297"/>
            <a:ext cx="80151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Line Plot Example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0214-6212-F0F9-453B-B9CEBD6D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13"/>
            <a:ext cx="6925250" cy="1375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6F814-AC65-A90C-A1A0-2DCA128C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79" y="2129178"/>
            <a:ext cx="5125189" cy="41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8E28-6FBC-0EE3-3A75-1A2E973E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9C18-FAF6-12BE-4283-DBBD2B3F84F5}"/>
              </a:ext>
            </a:extLst>
          </p:cNvPr>
          <p:cNvSpPr txBox="1">
            <a:spLocks/>
          </p:cNvSpPr>
          <p:nvPr/>
        </p:nvSpPr>
        <p:spPr>
          <a:xfrm>
            <a:off x="2939143" y="217297"/>
            <a:ext cx="80151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Histogram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ABA9-0686-B7F5-ABF7-FA869A22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862176"/>
            <a:ext cx="6601746" cy="126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2EA56-28E9-2823-C9A6-DA28451D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16" y="1867077"/>
            <a:ext cx="5611658" cy="44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2D08-D5CE-0BA9-3207-41FB5298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868E22-96FC-DFE1-DADA-8EE450B41405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Pie Chart: Part-to-Whole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FC901-F16D-ED74-A4E0-DF5649CD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90" y="877950"/>
            <a:ext cx="5555126" cy="55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B5858-2F64-E3D9-4C14-8F4ED0A93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0835AB-6708-E26F-350A-FDF3939E496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Pie Chart: Part-to-Whole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C8AAC-1FFC-9B46-C5E4-440197240FFC}"/>
              </a:ext>
            </a:extLst>
          </p:cNvPr>
          <p:cNvSpPr txBox="1"/>
          <p:nvPr/>
        </p:nvSpPr>
        <p:spPr>
          <a:xfrm>
            <a:off x="155119" y="1467454"/>
            <a:ext cx="119606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Pie chart for car origins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origin_counts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mpg[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'origin'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].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value_counts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Plotting the pie chart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plt.figure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figsize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=(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7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7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plt.pie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origin_counts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labels=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origin_counts.index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autopct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'%1.1f%%'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startangle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140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colors=[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 err="1">
                <a:solidFill>
                  <a:srgbClr val="C41A16"/>
                </a:solidFill>
                <a:effectLst/>
                <a:latin typeface="source-code-pro"/>
              </a:rPr>
              <a:t>skyblue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 err="1">
                <a:solidFill>
                  <a:srgbClr val="C41A16"/>
                </a:solidFill>
                <a:effectLst/>
                <a:latin typeface="source-code-pro"/>
              </a:rPr>
              <a:t>lightgreen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 err="1">
                <a:solidFill>
                  <a:srgbClr val="C41A16"/>
                </a:solidFill>
                <a:effectLst/>
                <a:latin typeface="source-code-pro"/>
              </a:rPr>
              <a:t>lightcoral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])</a:t>
            </a:r>
            <a:br>
              <a:rPr lang="en-US" dirty="0"/>
            </a:b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plt.title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'Pie Chart: Distribution of Cars by Origin'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plt.show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6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88CB-38A5-DDD6-F054-A990E7CF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217E-CD82-9883-35ED-E3C8365083AF}"/>
              </a:ext>
            </a:extLst>
          </p:cNvPr>
          <p:cNvSpPr txBox="1">
            <a:spLocks/>
          </p:cNvSpPr>
          <p:nvPr/>
        </p:nvSpPr>
        <p:spPr>
          <a:xfrm>
            <a:off x="2939143" y="217297"/>
            <a:ext cx="80151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Box Plot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E7E81-03A7-D57B-908F-341B107F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8" y="824071"/>
            <a:ext cx="7230484" cy="130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A5C8C-936A-FDAE-AB30-46A5245E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56" y="1990567"/>
            <a:ext cx="5542506" cy="43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F952C-0B2F-5AF8-0F2E-1FE6D215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59C8-1BE5-59E0-E168-7F95014747AD}"/>
              </a:ext>
            </a:extLst>
          </p:cNvPr>
          <p:cNvSpPr txBox="1">
            <a:spLocks/>
          </p:cNvSpPr>
          <p:nvPr/>
        </p:nvSpPr>
        <p:spPr>
          <a:xfrm>
            <a:off x="2558142" y="162868"/>
            <a:ext cx="746760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Pair Plot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8BA9B-F739-6589-EEA6-34E8E1FAFE3D}"/>
              </a:ext>
            </a:extLst>
          </p:cNvPr>
          <p:cNvSpPr txBox="1"/>
          <p:nvPr/>
        </p:nvSpPr>
        <p:spPr>
          <a:xfrm>
            <a:off x="296635" y="1164211"/>
            <a:ext cx="11536135" cy="164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If you want to visualize how multiple variables relate to each other, pair plot is a great way to do that.</a:t>
            </a:r>
          </a:p>
          <a:p>
            <a:pPr algn="l">
              <a:lnSpc>
                <a:spcPts val="2400"/>
              </a:lnSpc>
              <a:buNone/>
            </a:pPr>
            <a:endParaRPr lang="en-US" sz="2800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endParaRPr lang="en-US" sz="28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So, this is an example of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source-serif-pro"/>
              </a:rPr>
              <a:t>multi-variate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sz="2800" b="1" i="0" dirty="0">
                <a:solidFill>
                  <a:srgbClr val="242424"/>
                </a:solidFill>
                <a:effectLst/>
                <a:latin typeface="source-serif-pro"/>
              </a:rPr>
              <a:t>(many-variables)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 visualization plot.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69286-79E8-17F0-2833-CED1187B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9" y="3281283"/>
            <a:ext cx="10766726" cy="21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8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23F94-35CE-24EA-432B-6695BCA6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9" y="247200"/>
            <a:ext cx="5693228" cy="59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5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DB5F3-2BD5-5882-8927-D701A8C41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556B-7371-4A47-B7E4-9313F9345FD8}"/>
              </a:ext>
            </a:extLst>
          </p:cNvPr>
          <p:cNvSpPr txBox="1">
            <a:spLocks/>
          </p:cNvSpPr>
          <p:nvPr/>
        </p:nvSpPr>
        <p:spPr>
          <a:xfrm>
            <a:off x="2558142" y="162868"/>
            <a:ext cx="746760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Heatmap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2823E-2599-7717-05C1-F62D7EDBA557}"/>
              </a:ext>
            </a:extLst>
          </p:cNvPr>
          <p:cNvSpPr txBox="1"/>
          <p:nvPr/>
        </p:nvSpPr>
        <p:spPr>
          <a:xfrm>
            <a:off x="296635" y="1164211"/>
            <a:ext cx="11536135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If you want to visualize correlation between multiple variables</a:t>
            </a:r>
          </a:p>
          <a:p>
            <a:pPr algn="l">
              <a:lnSpc>
                <a:spcPts val="2400"/>
              </a:lnSpc>
              <a:buNone/>
            </a:pPr>
            <a:endParaRPr lang="en-US" sz="2800" dirty="0">
              <a:solidFill>
                <a:srgbClr val="242424"/>
              </a:solidFill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208FF-F64B-F110-4789-5255253B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35" y="2039865"/>
            <a:ext cx="9302500" cy="27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3554-E156-89B8-3165-30300900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41" y="125865"/>
            <a:ext cx="78771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832A-6CE4-C18A-B157-1283DE91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98C5-5CEA-F450-9C50-E2F5496C8DC6}"/>
              </a:ext>
            </a:extLst>
          </p:cNvPr>
          <p:cNvSpPr txBox="1">
            <a:spLocks/>
          </p:cNvSpPr>
          <p:nvPr/>
        </p:nvSpPr>
        <p:spPr>
          <a:xfrm>
            <a:off x="2558142" y="162868"/>
            <a:ext cx="746760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Stacked Bar Plot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0D732-75C6-5C84-AD0E-4E857EAD3147}"/>
              </a:ext>
            </a:extLst>
          </p:cNvPr>
          <p:cNvSpPr txBox="1"/>
          <p:nvPr/>
        </p:nvSpPr>
        <p:spPr>
          <a:xfrm>
            <a:off x="296635" y="1164211"/>
            <a:ext cx="11536135" cy="71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A stacked bar plot shows how different categories stack up on top of each other.</a:t>
            </a:r>
          </a:p>
          <a:p>
            <a:pPr algn="l">
              <a:lnSpc>
                <a:spcPts val="2400"/>
              </a:lnSpc>
              <a:buNone/>
            </a:pPr>
            <a:endParaRPr lang="en-US" sz="2400" dirty="0">
              <a:solidFill>
                <a:srgbClr val="242424"/>
              </a:solidFill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CCF16-BFD3-CD6F-66C5-B09A81C60B8E}"/>
              </a:ext>
            </a:extLst>
          </p:cNvPr>
          <p:cNvSpPr txBox="1"/>
          <p:nvPr/>
        </p:nvSpPr>
        <p:spPr>
          <a:xfrm>
            <a:off x="481692" y="2091068"/>
            <a:ext cx="99359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Pivot table for the stacked bar plot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stacked_data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mpg.pivot_table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(index=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'origin'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columns=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'cylinders'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aggfunc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'size'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fill_value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0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Plotting the stacked bar plot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stacked_data.plot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(kind=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'bar'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stacked=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True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plt.title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'Stacked Bar Plot: Cylinder Count by Origin'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plt.xlabel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'Origin'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plt.ylabel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'Count of Cars'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plt.legend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(title=</a:t>
            </a:r>
            <a:r>
              <a:rPr lang="en-US" b="0" i="0" dirty="0">
                <a:solidFill>
                  <a:srgbClr val="C41A16"/>
                </a:solidFill>
                <a:effectLst/>
                <a:latin typeface="source-code-pro"/>
              </a:rPr>
              <a:t>'Cylinders'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plt.show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0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650A68-EA3A-2D91-1B47-FD55243C0DD5}"/>
              </a:ext>
            </a:extLst>
          </p:cNvPr>
          <p:cNvSpPr txBox="1">
            <a:spLocks/>
          </p:cNvSpPr>
          <p:nvPr/>
        </p:nvSpPr>
        <p:spPr>
          <a:xfrm>
            <a:off x="3606449" y="239070"/>
            <a:ext cx="69091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Learning Objectives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DD431F-D61B-40D1-6A24-AC95A22F2994}"/>
              </a:ext>
            </a:extLst>
          </p:cNvPr>
          <p:cNvSpPr txBox="1">
            <a:spLocks/>
          </p:cNvSpPr>
          <p:nvPr/>
        </p:nvSpPr>
        <p:spPr>
          <a:xfrm>
            <a:off x="864833" y="2134159"/>
            <a:ext cx="10249481" cy="57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Avenir Next LT Pro" panose="020B0504020202020204" pitchFamily="34" charset="0"/>
                <a:cs typeface="Arial" pitchFamily="34" charset="0"/>
              </a:rPr>
              <a:t>By the end of this session, you will be able to: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8A2F96-1E4C-17C0-C3D4-D819E8617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33" y="2504114"/>
            <a:ext cx="998822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Understand </a:t>
            </a:r>
            <a:r>
              <a:rPr lang="en-US" sz="2800" b="1" dirty="0"/>
              <a:t>the importance of data visualization.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Understand the various </a:t>
            </a:r>
            <a:r>
              <a:rPr lang="en-US" sz="2800" b="1" dirty="0"/>
              <a:t>visualization techniques.</a:t>
            </a:r>
            <a:endParaRPr lang="en-US" sz="28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Learn how to </a:t>
            </a:r>
            <a:r>
              <a:rPr lang="en-US" sz="2800" b="1" dirty="0"/>
              <a:t>create and interpret</a:t>
            </a:r>
            <a:r>
              <a:rPr lang="en-US" sz="2800" dirty="0"/>
              <a:t> the various plots in Python. </a:t>
            </a:r>
            <a:endParaRPr lang="en-US" sz="2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1E5A-43D5-7108-9A3F-0A8E2044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1DBDE-EB75-D941-6CA4-1E4EDE79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71850"/>
            <a:ext cx="7173686" cy="58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0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3000-91C4-5E07-1766-DF7B28CF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3B4DAC-CE1B-DA6B-216C-4E95741AFFB3}"/>
              </a:ext>
            </a:extLst>
          </p:cNvPr>
          <p:cNvSpPr txBox="1">
            <a:spLocks/>
          </p:cNvSpPr>
          <p:nvPr/>
        </p:nvSpPr>
        <p:spPr>
          <a:xfrm>
            <a:off x="2514599" y="217297"/>
            <a:ext cx="8439705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How to Choose the Right Visualization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3BA60C0-69FF-EC62-32A0-70336EF73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822292"/>
              </p:ext>
            </p:extLst>
          </p:nvPr>
        </p:nvGraphicFramePr>
        <p:xfrm>
          <a:off x="1031358" y="999460"/>
          <a:ext cx="10706986" cy="511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60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1030-9CD0-1240-3950-D8F56A05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51A195-4346-45AB-3A24-8512E8CA2F6C}"/>
              </a:ext>
            </a:extLst>
          </p:cNvPr>
          <p:cNvSpPr txBox="1">
            <a:spLocks/>
          </p:cNvSpPr>
          <p:nvPr/>
        </p:nvSpPr>
        <p:spPr>
          <a:xfrm>
            <a:off x="2623457" y="217297"/>
            <a:ext cx="8330848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C9E01B-890C-0D2F-C478-812C6BA73724}"/>
              </a:ext>
            </a:extLst>
          </p:cNvPr>
          <p:cNvSpPr txBox="1">
            <a:spLocks/>
          </p:cNvSpPr>
          <p:nvPr/>
        </p:nvSpPr>
        <p:spPr>
          <a:xfrm>
            <a:off x="438705" y="1166018"/>
            <a:ext cx="10831286" cy="51041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1. </a:t>
            </a:r>
            <a:r>
              <a:rPr lang="en-US" dirty="0"/>
              <a:t>A data scientist wants to show the monthly trend of website traffic over a year. Which visualization is most appropriate?</a:t>
            </a:r>
          </a:p>
          <a:p>
            <a:pPr marL="0" indent="0">
              <a:buNone/>
            </a:pPr>
            <a:r>
              <a:rPr lang="en-US" dirty="0"/>
              <a:t>A. Scatter Plot</a:t>
            </a:r>
            <a:br>
              <a:rPr lang="en-US" dirty="0"/>
            </a:br>
            <a:r>
              <a:rPr lang="en-US" dirty="0"/>
              <a:t>B. Line Chart</a:t>
            </a:r>
            <a:br>
              <a:rPr lang="en-US" dirty="0"/>
            </a:br>
            <a:r>
              <a:rPr lang="en-US" dirty="0"/>
              <a:t>C. Pie Chart</a:t>
            </a:r>
            <a:br>
              <a:rPr lang="en-US" dirty="0"/>
            </a:br>
            <a:r>
              <a:rPr lang="en-US" dirty="0"/>
              <a:t>D. Bar Plot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dirty="0"/>
              <a:t>A researcher wants to examine the relationship between students’ study hours and their exam scores. Which visualization should be used?</a:t>
            </a:r>
          </a:p>
          <a:p>
            <a:pPr marL="0" indent="0">
              <a:buNone/>
            </a:pPr>
            <a:r>
              <a:rPr lang="en-US" dirty="0"/>
              <a:t>A. Pie Chart</a:t>
            </a:r>
            <a:br>
              <a:rPr lang="en-US" dirty="0"/>
            </a:br>
            <a:r>
              <a:rPr lang="en-US" dirty="0"/>
              <a:t>B. Line Chart</a:t>
            </a:r>
            <a:br>
              <a:rPr lang="en-US" dirty="0"/>
            </a:br>
            <a:r>
              <a:rPr lang="en-US" dirty="0"/>
              <a:t>C. Scatter Plot</a:t>
            </a:r>
            <a:br>
              <a:rPr lang="en-US" dirty="0"/>
            </a:br>
            <a:r>
              <a:rPr lang="en-US" dirty="0"/>
              <a:t>D. Bar Plot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1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BD7B1-DE66-2A70-9441-A4D9EA81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993782-0594-9165-2F0D-1D03D2AFA303}"/>
              </a:ext>
            </a:extLst>
          </p:cNvPr>
          <p:cNvSpPr txBox="1">
            <a:spLocks/>
          </p:cNvSpPr>
          <p:nvPr/>
        </p:nvSpPr>
        <p:spPr>
          <a:xfrm>
            <a:off x="3396343" y="217297"/>
            <a:ext cx="75579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Sample Questions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32DA7D-CDC8-51F6-CDA4-84540D0C9D66}"/>
              </a:ext>
            </a:extLst>
          </p:cNvPr>
          <p:cNvSpPr txBox="1">
            <a:spLocks/>
          </p:cNvSpPr>
          <p:nvPr/>
        </p:nvSpPr>
        <p:spPr>
          <a:xfrm>
            <a:off x="742507" y="143222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Sample Questions:</a:t>
            </a:r>
          </a:p>
          <a:p>
            <a:r>
              <a:rPr lang="en-US"/>
              <a:t>"How would you approach visualizing sales performance across regions?“</a:t>
            </a:r>
          </a:p>
          <a:p>
            <a:endParaRPr lang="en-US"/>
          </a:p>
          <a:p>
            <a:r>
              <a:rPr lang="en-US"/>
              <a:t>"Can you explain a time when a visualization led to actionable business insights?"</a:t>
            </a:r>
          </a:p>
          <a:p>
            <a:endParaRPr lang="en-US"/>
          </a:p>
          <a:p>
            <a:r>
              <a:rPr lang="en-US"/>
              <a:t>Hint: Practice explaining your thought process in both technical and business terms.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8974-99FB-3720-754B-A84E5788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1BF9BA-6723-0FB9-52FA-08701D972DC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9212B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Arial" pitchFamily="34" charset="0"/>
              </a:rPr>
              <a:t>Session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9212B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E93AF-E7B5-D045-8429-AD60E786E755}"/>
              </a:ext>
            </a:extLst>
          </p:cNvPr>
          <p:cNvSpPr txBox="1"/>
          <p:nvPr/>
        </p:nvSpPr>
        <p:spPr>
          <a:xfrm>
            <a:off x="1218460" y="2305520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itchFamily="34" charset="0"/>
              </a:rPr>
              <a:t>In this session, we have discussed about: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DAE26-EDC3-86D5-300A-963282E6A4BB}"/>
              </a:ext>
            </a:extLst>
          </p:cNvPr>
          <p:cNvSpPr txBox="1"/>
          <p:nvPr/>
        </p:nvSpPr>
        <p:spPr>
          <a:xfrm>
            <a:off x="1218460" y="2674852"/>
            <a:ext cx="9993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importance of visualization </a:t>
            </a:r>
            <a:r>
              <a:rPr lang="en-US" sz="2400" dirty="0"/>
              <a:t>from career as well as business perspectives.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The various </a:t>
            </a:r>
            <a:r>
              <a:rPr lang="en-US" sz="2400" b="1" dirty="0"/>
              <a:t>visualization techniques </a:t>
            </a:r>
            <a:r>
              <a:rPr lang="en-US" sz="2400" dirty="0"/>
              <a:t>and when to us each one of these.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create and interpret</a:t>
            </a:r>
            <a:r>
              <a:rPr lang="en-US" sz="2400" dirty="0"/>
              <a:t> the various plots in Python.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635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9546-DE86-A91D-D6C0-4DC694BE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E865F2-B3CB-A157-5545-C09B44282D5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Reference Links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176-D24E-C86B-ACBC-07DDEB6A5C84}"/>
              </a:ext>
            </a:extLst>
          </p:cNvPr>
          <p:cNvSpPr txBox="1"/>
          <p:nvPr/>
        </p:nvSpPr>
        <p:spPr>
          <a:xfrm>
            <a:off x="1099087" y="1147954"/>
            <a:ext cx="9993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How to Create Stunning Data Visualizations in Python: Top 10 Techniques to Learn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Why your visualizations look basic?  </a:t>
            </a:r>
            <a:r>
              <a:rPr lang="en-US" sz="2400" dirty="0"/>
              <a:t>	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Mastering Credit Risk Analysis: A Step-by-Step Guide to Descriptive Statistics in Python</a:t>
            </a:r>
            <a:endParaRPr lang="en-US" sz="2400" dirty="0"/>
          </a:p>
          <a:p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170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C9DB-1243-8917-3E48-68F815A4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B6BE01BD-3DAC-F870-8EC1-54E7EA800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61552-9547-D4A5-64B9-3FC2792844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2A5AA-EA6D-A358-BDB0-EBEA5D789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60C9D-F6A2-8648-CD70-A21AC50214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1316" y="4833449"/>
            <a:ext cx="35693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C00000"/>
                </a:solidFill>
                <a:latin typeface="Montserrat Bold" pitchFamily="2" charset="0"/>
              </a:rPr>
              <a:t>For any Query:</a:t>
            </a:r>
            <a:endParaRPr lang="en-IN" sz="2300" dirty="0">
              <a:solidFill>
                <a:srgbClr val="C00000"/>
              </a:solidFill>
              <a:latin typeface="Montserrat 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26E7-6195-40B3-121B-6814444C791D}"/>
              </a:ext>
            </a:extLst>
          </p:cNvPr>
          <p:cNvSpPr txBox="1">
            <a:spLocks/>
          </p:cNvSpPr>
          <p:nvPr/>
        </p:nvSpPr>
        <p:spPr>
          <a:xfrm>
            <a:off x="2876550" y="5363953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Website- www.onlinecu.in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955B1-0493-1C1D-DF37-CC783517B463}"/>
              </a:ext>
            </a:extLst>
          </p:cNvPr>
          <p:cNvSpPr txBox="1">
            <a:spLocks/>
          </p:cNvSpPr>
          <p:nvPr/>
        </p:nvSpPr>
        <p:spPr>
          <a:xfrm>
            <a:off x="2876550" y="5722217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Helpline no.: 1800 121 388 800 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9BC1C-B8FD-B4C5-4F1A-EF8B8E99CD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660232" y="2519769"/>
            <a:ext cx="3879226" cy="61233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 i="0">
                <a:solidFill>
                  <a:srgbClr val="242B34"/>
                </a:solidFill>
                <a:effectLst/>
                <a:latin typeface="Montserrat" pitchFamily="2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en-US" sz="4000" dirty="0">
                <a:solidFill>
                  <a:schemeClr val="tx1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B7D14C-B6FF-E969-C90A-BE0B31E318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0677" y="1903384"/>
            <a:ext cx="1363827" cy="1738069"/>
            <a:chOff x="3505200" y="1214438"/>
            <a:chExt cx="2016126" cy="3225800"/>
          </a:xfrm>
        </p:grpSpPr>
        <p:sp>
          <p:nvSpPr>
            <p:cNvPr id="13" name="Diamond 6">
              <a:extLst>
                <a:ext uri="{FF2B5EF4-FFF2-40B4-BE49-F238E27FC236}">
                  <a16:creationId xmlns:a16="http://schemas.microsoft.com/office/drawing/2014/main" id="{0FB5638E-DA82-408B-D548-520AF0032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505200" y="1214438"/>
              <a:ext cx="1822450" cy="3225800"/>
            </a:xfrm>
            <a:custGeom>
              <a:avLst/>
              <a:gdLst>
                <a:gd name="T0" fmla="*/ 1024904 w 2430463"/>
                <a:gd name="T1" fmla="*/ 2413000 h 3225800"/>
                <a:gd name="T2" fmla="*/ 680146 w 2430463"/>
                <a:gd name="T3" fmla="*/ 3225800 h 3225800"/>
                <a:gd name="T4" fmla="*/ 0 w 2430463"/>
                <a:gd name="T5" fmla="*/ 1612900 h 3225800"/>
                <a:gd name="T6" fmla="*/ 680146 w 2430463"/>
                <a:gd name="T7" fmla="*/ 0 h 3225800"/>
                <a:gd name="T8" fmla="*/ 1024904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  <p:sp>
          <p:nvSpPr>
            <p:cNvPr id="14" name="Diamond 6">
              <a:extLst>
                <a:ext uri="{FF2B5EF4-FFF2-40B4-BE49-F238E27FC236}">
                  <a16:creationId xmlns:a16="http://schemas.microsoft.com/office/drawing/2014/main" id="{F6A4D4F5-BE08-6D8F-3085-311D2F755A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697289" y="1214438"/>
              <a:ext cx="1824037" cy="3225800"/>
            </a:xfrm>
            <a:custGeom>
              <a:avLst/>
              <a:gdLst>
                <a:gd name="T0" fmla="*/ 1026691 w 2430463"/>
                <a:gd name="T1" fmla="*/ 2413000 h 3225800"/>
                <a:gd name="T2" fmla="*/ 681330 w 2430463"/>
                <a:gd name="T3" fmla="*/ 3225800 h 3225800"/>
                <a:gd name="T4" fmla="*/ 0 w 2430463"/>
                <a:gd name="T5" fmla="*/ 1612900 h 3225800"/>
                <a:gd name="T6" fmla="*/ 681330 w 2430463"/>
                <a:gd name="T7" fmla="*/ 0 h 3225800"/>
                <a:gd name="T8" fmla="*/ 1026691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2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74FA-259D-AE93-651F-B8A502C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1252-497D-FF0D-14FB-D1F83D86864A}"/>
              </a:ext>
            </a:extLst>
          </p:cNvPr>
          <p:cNvSpPr txBox="1">
            <a:spLocks/>
          </p:cNvSpPr>
          <p:nvPr/>
        </p:nvSpPr>
        <p:spPr>
          <a:xfrm>
            <a:off x="2481943" y="217297"/>
            <a:ext cx="84723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Why Visualization Skills Matter in Careers?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FF5A1-C742-5D51-FDD3-796A8606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1106080"/>
            <a:ext cx="11136086" cy="48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7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CA3F0-5D74-4967-F591-DED6512E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3C34DC-E097-9B6B-6AE1-AF5896371B39}"/>
              </a:ext>
            </a:extLst>
          </p:cNvPr>
          <p:cNvSpPr txBox="1">
            <a:spLocks/>
          </p:cNvSpPr>
          <p:nvPr/>
        </p:nvSpPr>
        <p:spPr>
          <a:xfrm>
            <a:off x="2928257" y="217297"/>
            <a:ext cx="8026048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 Visualization in Decision-Making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A0C689-872B-3ADC-BF6E-26442F7BB2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066174"/>
              </p:ext>
            </p:extLst>
          </p:nvPr>
        </p:nvGraphicFramePr>
        <p:xfrm>
          <a:off x="1397442" y="1332597"/>
          <a:ext cx="10021672" cy="4643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48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F5CC-7C78-2830-995A-74257065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9C7E6-813C-D505-E57B-DB921793A60D}"/>
              </a:ext>
            </a:extLst>
          </p:cNvPr>
          <p:cNvSpPr txBox="1">
            <a:spLocks/>
          </p:cNvSpPr>
          <p:nvPr/>
        </p:nvSpPr>
        <p:spPr>
          <a:xfrm>
            <a:off x="3374571" y="217297"/>
            <a:ext cx="7579734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How does Data Visualization help?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FD72F0-2489-F3DC-EC08-2607541AB9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593844"/>
              </p:ext>
            </p:extLst>
          </p:nvPr>
        </p:nvGraphicFramePr>
        <p:xfrm>
          <a:off x="735803" y="1239717"/>
          <a:ext cx="10720394" cy="4378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50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0B2-E345-9525-7ED1-63CC28B0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87FF-73B6-D4FB-ED5C-1C962C4DD9C8}"/>
              </a:ext>
            </a:extLst>
          </p:cNvPr>
          <p:cNvSpPr txBox="1">
            <a:spLocks/>
          </p:cNvSpPr>
          <p:nvPr/>
        </p:nvSpPr>
        <p:spPr>
          <a:xfrm>
            <a:off x="2721429" y="195526"/>
            <a:ext cx="78627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Common Visualization Techniques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FDC465D-CFE9-09BF-F759-A6B44C88C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178458"/>
              </p:ext>
            </p:extLst>
          </p:nvPr>
        </p:nvGraphicFramePr>
        <p:xfrm>
          <a:off x="966661" y="1234249"/>
          <a:ext cx="10515600" cy="5123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DF0B0-7767-AA56-DFF6-C3A4D65F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DBCA5A-4C8C-0A6A-988F-EE6198AA6229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Python Implementation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B8F79-E4FD-9756-44EF-C0CFDD2CBDD6}"/>
              </a:ext>
            </a:extLst>
          </p:cNvPr>
          <p:cNvSpPr txBox="1"/>
          <p:nvPr/>
        </p:nvSpPr>
        <p:spPr>
          <a:xfrm>
            <a:off x="657059" y="1588618"/>
            <a:ext cx="10877881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‘mpg’ dataset in seaborn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a data scientist working at car sales outlet and you have been asked to perform EDA using visualization on the data….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C70AD6-AF3D-DC86-3775-45B9DD49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9" y="3356769"/>
            <a:ext cx="10985591" cy="25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8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22A7-CBD3-9F27-E4E6-11D40EC2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3EA18A-7683-7A4A-C778-AD08D3BF0F3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Line Chart Example: Stock Price of Bata India as on Sep 9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57FC6-38BB-FEAE-2FD6-3E88F883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71" y="1092938"/>
            <a:ext cx="11122616" cy="49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809C-9761-6A1E-B6AA-24619AB8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53F0-ACBE-D802-7EEB-B0554E8B61BE}"/>
              </a:ext>
            </a:extLst>
          </p:cNvPr>
          <p:cNvSpPr txBox="1">
            <a:spLocks/>
          </p:cNvSpPr>
          <p:nvPr/>
        </p:nvSpPr>
        <p:spPr>
          <a:xfrm>
            <a:off x="2939143" y="217297"/>
            <a:ext cx="80151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Scatter Plot Example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2C3A-EE6C-AA77-77A8-1E39B321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8" y="1683933"/>
            <a:ext cx="4588813" cy="1616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0743E-D93B-EDCB-A385-F9C33145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14" y="995235"/>
            <a:ext cx="7096545" cy="5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773</Words>
  <Application>Microsoft Office PowerPoint</Application>
  <PresentationFormat>Widescreen</PresentationFormat>
  <Paragraphs>90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Display</vt:lpstr>
      <vt:lpstr>Arial</vt:lpstr>
      <vt:lpstr>Avenir Next LT Pro</vt:lpstr>
      <vt:lpstr>Calibri</vt:lpstr>
      <vt:lpstr>Montserrat</vt:lpstr>
      <vt:lpstr>Montserrat Bold</vt:lpstr>
      <vt:lpstr>Montserrat SemiBold</vt:lpstr>
      <vt:lpstr>source-code-pro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idol</dc:creator>
  <cp:lastModifiedBy>Vikash Singh</cp:lastModifiedBy>
  <cp:revision>42</cp:revision>
  <dcterms:created xsi:type="dcterms:W3CDTF">2025-07-09T10:39:06Z</dcterms:created>
  <dcterms:modified xsi:type="dcterms:W3CDTF">2026-02-22T04:24:44Z</dcterms:modified>
</cp:coreProperties>
</file>